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8" r:id="rId3"/>
    <p:sldId id="277" r:id="rId4"/>
    <p:sldId id="260" r:id="rId5"/>
    <p:sldId id="264" r:id="rId6"/>
    <p:sldId id="266" r:id="rId7"/>
    <p:sldId id="263" r:id="rId8"/>
    <p:sldId id="270" r:id="rId9"/>
    <p:sldId id="262" r:id="rId10"/>
    <p:sldId id="265" r:id="rId11"/>
    <p:sldId id="269" r:id="rId12"/>
    <p:sldId id="278" r:id="rId13"/>
    <p:sldId id="279" r:id="rId14"/>
    <p:sldId id="280" r:id="rId15"/>
    <p:sldId id="285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Karla" pitchFamily="2" charset="0"/>
      <p:regular r:id="rId22"/>
      <p:bold r:id="rId23"/>
      <p:italic r:id="rId24"/>
      <p:boldItalic r:id="rId25"/>
    </p:embeddedFont>
    <p:embeddedFont>
      <p:font typeface="Karla ExtraBold" pitchFamily="2" charset="0"/>
      <p:bold r:id="rId26"/>
      <p:boldItalic r:id="rId27"/>
    </p:embeddedFont>
    <p:embeddedFont>
      <p:font typeface="Palatino Linotype" panose="02040502050505030304" pitchFamily="18" charset="0"/>
      <p:regular r:id="rId28"/>
      <p:bold r:id="rId29"/>
      <p:italic r:id="rId30"/>
      <p:boldItalic r:id="rId31"/>
    </p:embeddedFont>
    <p:embeddedFont>
      <p:font typeface="Roboto Condensed" panose="020000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uth Patrick" initials="" lastIdx="3" clrIdx="0"/>
  <p:cmAuthor id="1" name="Maddy Power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8C09F4-A1A2-42C1-B89B-6C524F67C971}" v="26" dt="2023-10-23T18:49:42.6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7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ddy Power" userId="cdc48052-0ec8-4100-8f06-9cacd2f78763" providerId="ADAL" clId="{428C09F4-A1A2-42C1-B89B-6C524F67C971}"/>
    <pc:docChg chg="undo custSel addSld delSld modSld sldOrd">
      <pc:chgData name="Maddy Power" userId="cdc48052-0ec8-4100-8f06-9cacd2f78763" providerId="ADAL" clId="{428C09F4-A1A2-42C1-B89B-6C524F67C971}" dt="2023-10-24T10:17:05.164" v="2635" actId="47"/>
      <pc:docMkLst>
        <pc:docMk/>
      </pc:docMkLst>
      <pc:sldChg chg="addSp modSp mod">
        <pc:chgData name="Maddy Power" userId="cdc48052-0ec8-4100-8f06-9cacd2f78763" providerId="ADAL" clId="{428C09F4-A1A2-42C1-B89B-6C524F67C971}" dt="2023-10-23T17:22:07.951" v="261" actId="1076"/>
        <pc:sldMkLst>
          <pc:docMk/>
          <pc:sldMk cId="0" sldId="256"/>
        </pc:sldMkLst>
        <pc:spChg chg="mod">
          <ac:chgData name="Maddy Power" userId="cdc48052-0ec8-4100-8f06-9cacd2f78763" providerId="ADAL" clId="{428C09F4-A1A2-42C1-B89B-6C524F67C971}" dt="2023-10-23T17:22:01.219" v="259" actId="1076"/>
          <ac:spMkLst>
            <pc:docMk/>
            <pc:sldMk cId="0" sldId="256"/>
            <ac:spMk id="89" creationId="{00000000-0000-0000-0000-000000000000}"/>
          </ac:spMkLst>
        </pc:spChg>
        <pc:picChg chg="add mod modCrop">
          <ac:chgData name="Maddy Power" userId="cdc48052-0ec8-4100-8f06-9cacd2f78763" providerId="ADAL" clId="{428C09F4-A1A2-42C1-B89B-6C524F67C971}" dt="2023-10-23T17:22:07.951" v="261" actId="1076"/>
          <ac:picMkLst>
            <pc:docMk/>
            <pc:sldMk cId="0" sldId="256"/>
            <ac:picMk id="2" creationId="{9B1F2CFF-DB0D-1E14-8BF1-E0E85C94F675}"/>
          </ac:picMkLst>
        </pc:picChg>
        <pc:picChg chg="mod">
          <ac:chgData name="Maddy Power" userId="cdc48052-0ec8-4100-8f06-9cacd2f78763" providerId="ADAL" clId="{428C09F4-A1A2-42C1-B89B-6C524F67C971}" dt="2023-10-23T17:20:08.714" v="203" actId="1076"/>
          <ac:picMkLst>
            <pc:docMk/>
            <pc:sldMk cId="0" sldId="256"/>
            <ac:picMk id="88" creationId="{00000000-0000-0000-0000-000000000000}"/>
          </ac:picMkLst>
        </pc:picChg>
        <pc:picChg chg="mod">
          <ac:chgData name="Maddy Power" userId="cdc48052-0ec8-4100-8f06-9cacd2f78763" providerId="ADAL" clId="{428C09F4-A1A2-42C1-B89B-6C524F67C971}" dt="2023-10-23T17:20:03.134" v="200" actId="1076"/>
          <ac:picMkLst>
            <pc:docMk/>
            <pc:sldMk cId="0" sldId="256"/>
            <ac:picMk id="90" creationId="{00000000-0000-0000-0000-000000000000}"/>
          </ac:picMkLst>
        </pc:picChg>
        <pc:picChg chg="mod modCrop">
          <ac:chgData name="Maddy Power" userId="cdc48052-0ec8-4100-8f06-9cacd2f78763" providerId="ADAL" clId="{428C09F4-A1A2-42C1-B89B-6C524F67C971}" dt="2023-10-23T17:19:42.078" v="192" actId="1076"/>
          <ac:picMkLst>
            <pc:docMk/>
            <pc:sldMk cId="0" sldId="256"/>
            <ac:picMk id="91" creationId="{00000000-0000-0000-0000-000000000000}"/>
          </ac:picMkLst>
        </pc:picChg>
      </pc:sldChg>
      <pc:sldChg chg="modSp add del mod">
        <pc:chgData name="Maddy Power" userId="cdc48052-0ec8-4100-8f06-9cacd2f78763" providerId="ADAL" clId="{428C09F4-A1A2-42C1-B89B-6C524F67C971}" dt="2023-10-24T10:17:05.164" v="2635" actId="47"/>
        <pc:sldMkLst>
          <pc:docMk/>
          <pc:sldMk cId="0" sldId="257"/>
        </pc:sldMkLst>
        <pc:spChg chg="mod">
          <ac:chgData name="Maddy Power" userId="cdc48052-0ec8-4100-8f06-9cacd2f78763" providerId="ADAL" clId="{428C09F4-A1A2-42C1-B89B-6C524F67C971}" dt="2023-10-23T17:24:57.997" v="825" actId="20577"/>
          <ac:spMkLst>
            <pc:docMk/>
            <pc:sldMk cId="0" sldId="257"/>
            <ac:spMk id="97" creationId="{00000000-0000-0000-0000-000000000000}"/>
          </ac:spMkLst>
        </pc:spChg>
      </pc:sldChg>
      <pc:sldChg chg="addSp delSp modSp mod">
        <pc:chgData name="Maddy Power" userId="cdc48052-0ec8-4100-8f06-9cacd2f78763" providerId="ADAL" clId="{428C09F4-A1A2-42C1-B89B-6C524F67C971}" dt="2023-10-24T10:14:27.773" v="2629" actId="20577"/>
        <pc:sldMkLst>
          <pc:docMk/>
          <pc:sldMk cId="0" sldId="258"/>
        </pc:sldMkLst>
        <pc:spChg chg="mod">
          <ac:chgData name="Maddy Power" userId="cdc48052-0ec8-4100-8f06-9cacd2f78763" providerId="ADAL" clId="{428C09F4-A1A2-42C1-B89B-6C524F67C971}" dt="2023-10-24T10:14:27.773" v="2629" actId="20577"/>
          <ac:spMkLst>
            <pc:docMk/>
            <pc:sldMk cId="0" sldId="258"/>
            <ac:spMk id="103" creationId="{00000000-0000-0000-0000-000000000000}"/>
          </ac:spMkLst>
        </pc:spChg>
        <pc:spChg chg="mod">
          <ac:chgData name="Maddy Power" userId="cdc48052-0ec8-4100-8f06-9cacd2f78763" providerId="ADAL" clId="{428C09F4-A1A2-42C1-B89B-6C524F67C971}" dt="2023-10-24T10:14:17.544" v="2627" actId="403"/>
          <ac:spMkLst>
            <pc:docMk/>
            <pc:sldMk cId="0" sldId="258"/>
            <ac:spMk id="104" creationId="{00000000-0000-0000-0000-000000000000}"/>
          </ac:spMkLst>
        </pc:spChg>
        <pc:picChg chg="add del">
          <ac:chgData name="Maddy Power" userId="cdc48052-0ec8-4100-8f06-9cacd2f78763" providerId="ADAL" clId="{428C09F4-A1A2-42C1-B89B-6C524F67C971}" dt="2023-10-23T18:15:56.590" v="1381" actId="22"/>
          <ac:picMkLst>
            <pc:docMk/>
            <pc:sldMk cId="0" sldId="258"/>
            <ac:picMk id="3" creationId="{5B31C0FF-96A5-750C-7FE2-6012934211F8}"/>
          </ac:picMkLst>
        </pc:picChg>
        <pc:picChg chg="add del mod modCrop">
          <ac:chgData name="Maddy Power" userId="cdc48052-0ec8-4100-8f06-9cacd2f78763" providerId="ADAL" clId="{428C09F4-A1A2-42C1-B89B-6C524F67C971}" dt="2023-10-23T18:22:53.119" v="1566" actId="478"/>
          <ac:picMkLst>
            <pc:docMk/>
            <pc:sldMk cId="0" sldId="258"/>
            <ac:picMk id="4" creationId="{26768F38-B550-7703-8424-E8C7AE55145D}"/>
          </ac:picMkLst>
        </pc:picChg>
        <pc:picChg chg="add mod">
          <ac:chgData name="Maddy Power" userId="cdc48052-0ec8-4100-8f06-9cacd2f78763" providerId="ADAL" clId="{428C09F4-A1A2-42C1-B89B-6C524F67C971}" dt="2023-10-23T18:24:45.044" v="1625" actId="1076"/>
          <ac:picMkLst>
            <pc:docMk/>
            <pc:sldMk cId="0" sldId="258"/>
            <ac:picMk id="5" creationId="{0B09D742-9315-E1F9-BCC8-72B0029325F2}"/>
          </ac:picMkLst>
        </pc:picChg>
      </pc:sldChg>
      <pc:sldChg chg="del">
        <pc:chgData name="Maddy Power" userId="cdc48052-0ec8-4100-8f06-9cacd2f78763" providerId="ADAL" clId="{428C09F4-A1A2-42C1-B89B-6C524F67C971}" dt="2023-10-23T17:30:26.139" v="894" actId="47"/>
        <pc:sldMkLst>
          <pc:docMk/>
          <pc:sldMk cId="0" sldId="259"/>
        </pc:sldMkLst>
      </pc:sldChg>
      <pc:sldChg chg="addSp delSp modSp mod delAnim modAnim delCm modCm modNotes">
        <pc:chgData name="Maddy Power" userId="cdc48052-0ec8-4100-8f06-9cacd2f78763" providerId="ADAL" clId="{428C09F4-A1A2-42C1-B89B-6C524F67C971}" dt="2023-10-23T18:01:17.210" v="1311" actId="14100"/>
        <pc:sldMkLst>
          <pc:docMk/>
          <pc:sldMk cId="0" sldId="260"/>
        </pc:sldMkLst>
        <pc:picChg chg="add mod">
          <ac:chgData name="Maddy Power" userId="cdc48052-0ec8-4100-8f06-9cacd2f78763" providerId="ADAL" clId="{428C09F4-A1A2-42C1-B89B-6C524F67C971}" dt="2023-10-23T18:01:17.210" v="1311" actId="14100"/>
          <ac:picMkLst>
            <pc:docMk/>
            <pc:sldMk cId="0" sldId="260"/>
            <ac:picMk id="2" creationId="{A1E937A2-4F18-E7BE-24BC-45090B849CD8}"/>
          </ac:picMkLst>
        </pc:picChg>
        <pc:picChg chg="del">
          <ac:chgData name="Maddy Power" userId="cdc48052-0ec8-4100-8f06-9cacd2f78763" providerId="ADAL" clId="{428C09F4-A1A2-42C1-B89B-6C524F67C971}" dt="2023-10-23T17:28:55.231" v="890" actId="478"/>
          <ac:picMkLst>
            <pc:docMk/>
            <pc:sldMk cId="0" sldId="260"/>
            <ac:picMk id="118" creationId="{00000000-0000-0000-0000-000000000000}"/>
          </ac:picMkLst>
        </pc:picChg>
      </pc:sldChg>
      <pc:sldChg chg="del">
        <pc:chgData name="Maddy Power" userId="cdc48052-0ec8-4100-8f06-9cacd2f78763" providerId="ADAL" clId="{428C09F4-A1A2-42C1-B89B-6C524F67C971}" dt="2023-10-24T10:16:56.107" v="2630" actId="47"/>
        <pc:sldMkLst>
          <pc:docMk/>
          <pc:sldMk cId="0" sldId="261"/>
        </pc:sldMkLst>
      </pc:sldChg>
      <pc:sldChg chg="addSp delSp modSp mod ord modAnim">
        <pc:chgData name="Maddy Power" userId="cdc48052-0ec8-4100-8f06-9cacd2f78763" providerId="ADAL" clId="{428C09F4-A1A2-42C1-B89B-6C524F67C971}" dt="2023-10-23T18:07:04.864" v="1313"/>
        <pc:sldMkLst>
          <pc:docMk/>
          <pc:sldMk cId="0" sldId="262"/>
        </pc:sldMkLst>
        <pc:spChg chg="add mod">
          <ac:chgData name="Maddy Power" userId="cdc48052-0ec8-4100-8f06-9cacd2f78763" providerId="ADAL" clId="{428C09F4-A1A2-42C1-B89B-6C524F67C971}" dt="2023-10-23T18:00:34.940" v="1304" actId="478"/>
          <ac:spMkLst>
            <pc:docMk/>
            <pc:sldMk cId="0" sldId="262"/>
            <ac:spMk id="3" creationId="{4A0DC722-A134-BEF8-F1C3-42E32A83A476}"/>
          </ac:spMkLst>
        </pc:spChg>
        <pc:spChg chg="del">
          <ac:chgData name="Maddy Power" userId="cdc48052-0ec8-4100-8f06-9cacd2f78763" providerId="ADAL" clId="{428C09F4-A1A2-42C1-B89B-6C524F67C971}" dt="2023-10-23T18:00:34.940" v="1304" actId="478"/>
          <ac:spMkLst>
            <pc:docMk/>
            <pc:sldMk cId="0" sldId="262"/>
            <ac:spMk id="132" creationId="{00000000-0000-0000-0000-000000000000}"/>
          </ac:spMkLst>
        </pc:spChg>
        <pc:picChg chg="add mod">
          <ac:chgData name="Maddy Power" userId="cdc48052-0ec8-4100-8f06-9cacd2f78763" providerId="ADAL" clId="{428C09F4-A1A2-42C1-B89B-6C524F67C971}" dt="2023-10-23T18:00:49.503" v="1305"/>
          <ac:picMkLst>
            <pc:docMk/>
            <pc:sldMk cId="0" sldId="262"/>
            <ac:picMk id="4" creationId="{7A73275B-798D-F45D-3CC3-1C1E8D24009C}"/>
          </ac:picMkLst>
        </pc:picChg>
      </pc:sldChg>
      <pc:sldChg chg="addSp delSp modSp mod ord">
        <pc:chgData name="Maddy Power" userId="cdc48052-0ec8-4100-8f06-9cacd2f78763" providerId="ADAL" clId="{428C09F4-A1A2-42C1-B89B-6C524F67C971}" dt="2023-10-23T18:35:49.794" v="2433" actId="403"/>
        <pc:sldMkLst>
          <pc:docMk/>
          <pc:sldMk cId="0" sldId="263"/>
        </pc:sldMkLst>
        <pc:spChg chg="add del mod">
          <ac:chgData name="Maddy Power" userId="cdc48052-0ec8-4100-8f06-9cacd2f78763" providerId="ADAL" clId="{428C09F4-A1A2-42C1-B89B-6C524F67C971}" dt="2023-10-23T17:32:02.804" v="905" actId="478"/>
          <ac:spMkLst>
            <pc:docMk/>
            <pc:sldMk cId="0" sldId="263"/>
            <ac:spMk id="2" creationId="{7AE64E5E-F727-EE26-C265-07844C079910}"/>
          </ac:spMkLst>
        </pc:spChg>
        <pc:spChg chg="add mod">
          <ac:chgData name="Maddy Power" userId="cdc48052-0ec8-4100-8f06-9cacd2f78763" providerId="ADAL" clId="{428C09F4-A1A2-42C1-B89B-6C524F67C971}" dt="2023-10-23T18:25:54.813" v="1699" actId="14100"/>
          <ac:spMkLst>
            <pc:docMk/>
            <pc:sldMk cId="0" sldId="263"/>
            <ac:spMk id="3" creationId="{CD26568A-FAAA-E022-6D52-2CEA42FEAB40}"/>
          </ac:spMkLst>
        </pc:spChg>
        <pc:spChg chg="add mod">
          <ac:chgData name="Maddy Power" userId="cdc48052-0ec8-4100-8f06-9cacd2f78763" providerId="ADAL" clId="{428C09F4-A1A2-42C1-B89B-6C524F67C971}" dt="2023-10-23T18:26:02.895" v="1700" actId="2711"/>
          <ac:spMkLst>
            <pc:docMk/>
            <pc:sldMk cId="0" sldId="263"/>
            <ac:spMk id="4" creationId="{A6F4583F-1471-409C-6755-6F03C49F39B5}"/>
          </ac:spMkLst>
        </pc:spChg>
        <pc:spChg chg="add mod">
          <ac:chgData name="Maddy Power" userId="cdc48052-0ec8-4100-8f06-9cacd2f78763" providerId="ADAL" clId="{428C09F4-A1A2-42C1-B89B-6C524F67C971}" dt="2023-10-23T18:26:26.941" v="1703" actId="2711"/>
          <ac:spMkLst>
            <pc:docMk/>
            <pc:sldMk cId="0" sldId="263"/>
            <ac:spMk id="5" creationId="{EB2D50FA-E736-B64D-0469-154838AD188D}"/>
          </ac:spMkLst>
        </pc:spChg>
        <pc:spChg chg="add mod">
          <ac:chgData name="Maddy Power" userId="cdc48052-0ec8-4100-8f06-9cacd2f78763" providerId="ADAL" clId="{428C09F4-A1A2-42C1-B89B-6C524F67C971}" dt="2023-10-23T18:26:43.874" v="1705" actId="2711"/>
          <ac:spMkLst>
            <pc:docMk/>
            <pc:sldMk cId="0" sldId="263"/>
            <ac:spMk id="6" creationId="{BDCA7C11-8D85-51EF-D8B3-27DDC565FAEE}"/>
          </ac:spMkLst>
        </pc:spChg>
        <pc:spChg chg="add mod">
          <ac:chgData name="Maddy Power" userId="cdc48052-0ec8-4100-8f06-9cacd2f78763" providerId="ADAL" clId="{428C09F4-A1A2-42C1-B89B-6C524F67C971}" dt="2023-10-23T18:35:38.152" v="2431" actId="403"/>
          <ac:spMkLst>
            <pc:docMk/>
            <pc:sldMk cId="0" sldId="263"/>
            <ac:spMk id="7" creationId="{4132AB96-9FD9-819E-C678-7CC318CD470A}"/>
          </ac:spMkLst>
        </pc:spChg>
        <pc:spChg chg="add mod">
          <ac:chgData name="Maddy Power" userId="cdc48052-0ec8-4100-8f06-9cacd2f78763" providerId="ADAL" clId="{428C09F4-A1A2-42C1-B89B-6C524F67C971}" dt="2023-10-23T18:35:49.794" v="2433" actId="403"/>
          <ac:spMkLst>
            <pc:docMk/>
            <pc:sldMk cId="0" sldId="263"/>
            <ac:spMk id="8" creationId="{7DCC57DF-176C-F1E6-B606-EDD36406C241}"/>
          </ac:spMkLst>
        </pc:spChg>
        <pc:spChg chg="add mod">
          <ac:chgData name="Maddy Power" userId="cdc48052-0ec8-4100-8f06-9cacd2f78763" providerId="ADAL" clId="{428C09F4-A1A2-42C1-B89B-6C524F67C971}" dt="2023-10-23T18:35:45.783" v="2432" actId="403"/>
          <ac:spMkLst>
            <pc:docMk/>
            <pc:sldMk cId="0" sldId="263"/>
            <ac:spMk id="9" creationId="{3B0C0269-A46C-8295-1893-8B70048CA043}"/>
          </ac:spMkLst>
        </pc:spChg>
        <pc:spChg chg="mod">
          <ac:chgData name="Maddy Power" userId="cdc48052-0ec8-4100-8f06-9cacd2f78763" providerId="ADAL" clId="{428C09F4-A1A2-42C1-B89B-6C524F67C971}" dt="2023-10-23T18:27:05.842" v="1806" actId="14100"/>
          <ac:spMkLst>
            <pc:docMk/>
            <pc:sldMk cId="0" sldId="263"/>
            <ac:spMk id="139" creationId="{00000000-0000-0000-0000-000000000000}"/>
          </ac:spMkLst>
        </pc:spChg>
        <pc:spChg chg="del mod">
          <ac:chgData name="Maddy Power" userId="cdc48052-0ec8-4100-8f06-9cacd2f78763" providerId="ADAL" clId="{428C09F4-A1A2-42C1-B89B-6C524F67C971}" dt="2023-10-23T17:31:52.481" v="903" actId="478"/>
          <ac:spMkLst>
            <pc:docMk/>
            <pc:sldMk cId="0" sldId="263"/>
            <ac:spMk id="141" creationId="{00000000-0000-0000-0000-000000000000}"/>
          </ac:spMkLst>
        </pc:spChg>
      </pc:sldChg>
      <pc:sldChg chg="ord modNotes">
        <pc:chgData name="Maddy Power" userId="cdc48052-0ec8-4100-8f06-9cacd2f78763" providerId="ADAL" clId="{428C09F4-A1A2-42C1-B89B-6C524F67C971}" dt="2023-10-23T18:30:49.818" v="1851"/>
        <pc:sldMkLst>
          <pc:docMk/>
          <pc:sldMk cId="0" sldId="264"/>
        </pc:sldMkLst>
      </pc:sldChg>
      <pc:sldChg chg="addSp delSp modSp mod ord">
        <pc:chgData name="Maddy Power" userId="cdc48052-0ec8-4100-8f06-9cacd2f78763" providerId="ADAL" clId="{428C09F4-A1A2-42C1-B89B-6C524F67C971}" dt="2023-10-23T18:36:39.208" v="2464" actId="113"/>
        <pc:sldMkLst>
          <pc:docMk/>
          <pc:sldMk cId="0" sldId="265"/>
        </pc:sldMkLst>
        <pc:spChg chg="add del mod">
          <ac:chgData name="Maddy Power" userId="cdc48052-0ec8-4100-8f06-9cacd2f78763" providerId="ADAL" clId="{428C09F4-A1A2-42C1-B89B-6C524F67C971}" dt="2023-10-23T18:27:49.085" v="1813" actId="255"/>
          <ac:spMkLst>
            <pc:docMk/>
            <pc:sldMk cId="0" sldId="265"/>
            <ac:spMk id="3" creationId="{CF882F2F-583E-0E0B-7AD9-688BA9265C2A}"/>
          </ac:spMkLst>
        </pc:spChg>
        <pc:spChg chg="add del mod">
          <ac:chgData name="Maddy Power" userId="cdc48052-0ec8-4100-8f06-9cacd2f78763" providerId="ADAL" clId="{428C09F4-A1A2-42C1-B89B-6C524F67C971}" dt="2023-10-23T18:27:42.697" v="1811" actId="1076"/>
          <ac:spMkLst>
            <pc:docMk/>
            <pc:sldMk cId="0" sldId="265"/>
            <ac:spMk id="5" creationId="{2A76D5E8-1835-B1F1-0196-67472D10124B}"/>
          </ac:spMkLst>
        </pc:spChg>
        <pc:spChg chg="add del mod">
          <ac:chgData name="Maddy Power" userId="cdc48052-0ec8-4100-8f06-9cacd2f78763" providerId="ADAL" clId="{428C09F4-A1A2-42C1-B89B-6C524F67C971}" dt="2023-10-23T18:28:00.030" v="1814" actId="255"/>
          <ac:spMkLst>
            <pc:docMk/>
            <pc:sldMk cId="0" sldId="265"/>
            <ac:spMk id="7" creationId="{CD522EF7-7C03-FFB9-A787-2FBD5704721E}"/>
          </ac:spMkLst>
        </pc:spChg>
        <pc:spChg chg="add del mod">
          <ac:chgData name="Maddy Power" userId="cdc48052-0ec8-4100-8f06-9cacd2f78763" providerId="ADAL" clId="{428C09F4-A1A2-42C1-B89B-6C524F67C971}" dt="2023-10-23T17:54:30.223" v="1264" actId="478"/>
          <ac:spMkLst>
            <pc:docMk/>
            <pc:sldMk cId="0" sldId="265"/>
            <ac:spMk id="8" creationId="{1D5176C2-517E-4C25-D560-011044C7065E}"/>
          </ac:spMkLst>
        </pc:spChg>
        <pc:spChg chg="add del mod">
          <ac:chgData name="Maddy Power" userId="cdc48052-0ec8-4100-8f06-9cacd2f78763" providerId="ADAL" clId="{428C09F4-A1A2-42C1-B89B-6C524F67C971}" dt="2023-10-23T17:34:23.022" v="978" actId="478"/>
          <ac:spMkLst>
            <pc:docMk/>
            <pc:sldMk cId="0" sldId="265"/>
            <ac:spMk id="11" creationId="{F74443B4-09CF-6491-9F49-F0DBC69B8DE2}"/>
          </ac:spMkLst>
        </pc:spChg>
        <pc:spChg chg="add del mod">
          <ac:chgData name="Maddy Power" userId="cdc48052-0ec8-4100-8f06-9cacd2f78763" providerId="ADAL" clId="{428C09F4-A1A2-42C1-B89B-6C524F67C971}" dt="2023-10-23T18:36:39.208" v="2464" actId="113"/>
          <ac:spMkLst>
            <pc:docMk/>
            <pc:sldMk cId="0" sldId="265"/>
            <ac:spMk id="154" creationId="{00000000-0000-0000-0000-000000000000}"/>
          </ac:spMkLst>
        </pc:spChg>
        <pc:spChg chg="del">
          <ac:chgData name="Maddy Power" userId="cdc48052-0ec8-4100-8f06-9cacd2f78763" providerId="ADAL" clId="{428C09F4-A1A2-42C1-B89B-6C524F67C971}" dt="2023-10-23T17:34:12.271" v="975" actId="478"/>
          <ac:spMkLst>
            <pc:docMk/>
            <pc:sldMk cId="0" sldId="265"/>
            <ac:spMk id="156" creationId="{00000000-0000-0000-0000-000000000000}"/>
          </ac:spMkLst>
        </pc:spChg>
        <pc:picChg chg="add del mod">
          <ac:chgData name="Maddy Power" userId="cdc48052-0ec8-4100-8f06-9cacd2f78763" providerId="ADAL" clId="{428C09F4-A1A2-42C1-B89B-6C524F67C971}" dt="2023-10-23T17:57:24.249" v="1282" actId="478"/>
          <ac:picMkLst>
            <pc:docMk/>
            <pc:sldMk cId="0" sldId="265"/>
            <ac:picMk id="2" creationId="{74DDA238-8961-B542-6C6D-B071B4321B15}"/>
          </ac:picMkLst>
        </pc:picChg>
        <pc:picChg chg="add del mod">
          <ac:chgData name="Maddy Power" userId="cdc48052-0ec8-4100-8f06-9cacd2f78763" providerId="ADAL" clId="{428C09F4-A1A2-42C1-B89B-6C524F67C971}" dt="2023-10-23T17:57:25.941" v="1283" actId="478"/>
          <ac:picMkLst>
            <pc:docMk/>
            <pc:sldMk cId="0" sldId="265"/>
            <ac:picMk id="4" creationId="{7248B5BF-B569-CD81-8AE2-C1EA003CC79F}"/>
          </ac:picMkLst>
        </pc:picChg>
        <pc:picChg chg="add del mod">
          <ac:chgData name="Maddy Power" userId="cdc48052-0ec8-4100-8f06-9cacd2f78763" providerId="ADAL" clId="{428C09F4-A1A2-42C1-B89B-6C524F67C971}" dt="2023-10-23T17:57:27.568" v="1284" actId="478"/>
          <ac:picMkLst>
            <pc:docMk/>
            <pc:sldMk cId="0" sldId="265"/>
            <ac:picMk id="6" creationId="{8D6215EA-D3A4-EBF0-2AEF-CBDFAAF91204}"/>
          </ac:picMkLst>
        </pc:picChg>
        <pc:picChg chg="add del mod">
          <ac:chgData name="Maddy Power" userId="cdc48052-0ec8-4100-8f06-9cacd2f78763" providerId="ADAL" clId="{428C09F4-A1A2-42C1-B89B-6C524F67C971}" dt="2023-10-23T18:27:35.363" v="1809" actId="1076"/>
          <ac:picMkLst>
            <pc:docMk/>
            <pc:sldMk cId="0" sldId="265"/>
            <ac:picMk id="9" creationId="{492EFEE2-874A-F281-6B42-7BFB88DAF2FD}"/>
          </ac:picMkLst>
        </pc:picChg>
        <pc:picChg chg="add del mod">
          <ac:chgData name="Maddy Power" userId="cdc48052-0ec8-4100-8f06-9cacd2f78763" providerId="ADAL" clId="{428C09F4-A1A2-42C1-B89B-6C524F67C971}" dt="2023-10-23T17:58:37.026" v="1303" actId="1076"/>
          <ac:picMkLst>
            <pc:docMk/>
            <pc:sldMk cId="0" sldId="265"/>
            <ac:picMk id="153" creationId="{00000000-0000-0000-0000-000000000000}"/>
          </ac:picMkLst>
        </pc:picChg>
        <pc:picChg chg="add del mod">
          <ac:chgData name="Maddy Power" userId="cdc48052-0ec8-4100-8f06-9cacd2f78763" providerId="ADAL" clId="{428C09F4-A1A2-42C1-B89B-6C524F67C971}" dt="2023-10-23T17:58:37.026" v="1303" actId="1076"/>
          <ac:picMkLst>
            <pc:docMk/>
            <pc:sldMk cId="0" sldId="265"/>
            <ac:picMk id="155" creationId="{00000000-0000-0000-0000-000000000000}"/>
          </ac:picMkLst>
        </pc:picChg>
      </pc:sldChg>
      <pc:sldChg chg="modSp mod ord modNotes">
        <pc:chgData name="Maddy Power" userId="cdc48052-0ec8-4100-8f06-9cacd2f78763" providerId="ADAL" clId="{428C09F4-A1A2-42C1-B89B-6C524F67C971}" dt="2023-10-23T18:36:07.777" v="2461" actId="20577"/>
        <pc:sldMkLst>
          <pc:docMk/>
          <pc:sldMk cId="0" sldId="266"/>
        </pc:sldMkLst>
        <pc:spChg chg="mod">
          <ac:chgData name="Maddy Power" userId="cdc48052-0ec8-4100-8f06-9cacd2f78763" providerId="ADAL" clId="{428C09F4-A1A2-42C1-B89B-6C524F67C971}" dt="2023-10-23T18:36:07.777" v="2461" actId="20577"/>
          <ac:spMkLst>
            <pc:docMk/>
            <pc:sldMk cId="0" sldId="266"/>
            <ac:spMk id="162" creationId="{00000000-0000-0000-0000-000000000000}"/>
          </ac:spMkLst>
        </pc:spChg>
        <pc:spChg chg="mod">
          <ac:chgData name="Maddy Power" userId="cdc48052-0ec8-4100-8f06-9cacd2f78763" providerId="ADAL" clId="{428C09F4-A1A2-42C1-B89B-6C524F67C971}" dt="2023-10-23T18:25:43.499" v="1697" actId="1076"/>
          <ac:spMkLst>
            <pc:docMk/>
            <pc:sldMk cId="0" sldId="266"/>
            <ac:spMk id="164" creationId="{00000000-0000-0000-0000-000000000000}"/>
          </ac:spMkLst>
        </pc:spChg>
      </pc:sldChg>
      <pc:sldChg chg="del ord modNotes">
        <pc:chgData name="Maddy Power" userId="cdc48052-0ec8-4100-8f06-9cacd2f78763" providerId="ADAL" clId="{428C09F4-A1A2-42C1-B89B-6C524F67C971}" dt="2023-10-23T18:09:34.444" v="1314" actId="47"/>
        <pc:sldMkLst>
          <pc:docMk/>
          <pc:sldMk cId="0" sldId="267"/>
        </pc:sldMkLst>
      </pc:sldChg>
      <pc:sldChg chg="delSp modSp del mod">
        <pc:chgData name="Maddy Power" userId="cdc48052-0ec8-4100-8f06-9cacd2f78763" providerId="ADAL" clId="{428C09F4-A1A2-42C1-B89B-6C524F67C971}" dt="2023-10-23T18:09:55.577" v="1317" actId="47"/>
        <pc:sldMkLst>
          <pc:docMk/>
          <pc:sldMk cId="0" sldId="268"/>
        </pc:sldMkLst>
        <pc:spChg chg="mod">
          <ac:chgData name="Maddy Power" userId="cdc48052-0ec8-4100-8f06-9cacd2f78763" providerId="ADAL" clId="{428C09F4-A1A2-42C1-B89B-6C524F67C971}" dt="2023-10-23T17:35:56.446" v="1106" actId="20577"/>
          <ac:spMkLst>
            <pc:docMk/>
            <pc:sldMk cId="0" sldId="268"/>
            <ac:spMk id="180" creationId="{00000000-0000-0000-0000-000000000000}"/>
          </ac:spMkLst>
        </pc:spChg>
        <pc:spChg chg="del">
          <ac:chgData name="Maddy Power" userId="cdc48052-0ec8-4100-8f06-9cacd2f78763" providerId="ADAL" clId="{428C09F4-A1A2-42C1-B89B-6C524F67C971}" dt="2023-10-23T17:34:54.067" v="1034" actId="478"/>
          <ac:spMkLst>
            <pc:docMk/>
            <pc:sldMk cId="0" sldId="268"/>
            <ac:spMk id="182" creationId="{00000000-0000-0000-0000-000000000000}"/>
          </ac:spMkLst>
        </pc:spChg>
        <pc:picChg chg="mod">
          <ac:chgData name="Maddy Power" userId="cdc48052-0ec8-4100-8f06-9cacd2f78763" providerId="ADAL" clId="{428C09F4-A1A2-42C1-B89B-6C524F67C971}" dt="2023-10-23T17:36:09.096" v="1107" actId="1076"/>
          <ac:picMkLst>
            <pc:docMk/>
            <pc:sldMk cId="0" sldId="268"/>
            <ac:picMk id="179" creationId="{00000000-0000-0000-0000-000000000000}"/>
          </ac:picMkLst>
        </pc:picChg>
      </pc:sldChg>
      <pc:sldChg chg="addSp delSp modSp mod ord">
        <pc:chgData name="Maddy Power" userId="cdc48052-0ec8-4100-8f06-9cacd2f78763" providerId="ADAL" clId="{428C09F4-A1A2-42C1-B89B-6C524F67C971}" dt="2023-10-23T18:29:15.672" v="1833" actId="12"/>
        <pc:sldMkLst>
          <pc:docMk/>
          <pc:sldMk cId="0" sldId="269"/>
        </pc:sldMkLst>
        <pc:spChg chg="add mod">
          <ac:chgData name="Maddy Power" userId="cdc48052-0ec8-4100-8f06-9cacd2f78763" providerId="ADAL" clId="{428C09F4-A1A2-42C1-B89B-6C524F67C971}" dt="2023-10-23T18:28:33.003" v="1821" actId="1076"/>
          <ac:spMkLst>
            <pc:docMk/>
            <pc:sldMk cId="0" sldId="269"/>
            <ac:spMk id="2" creationId="{4050BCAA-1300-14BA-24B6-F63320FF306D}"/>
          </ac:spMkLst>
        </pc:spChg>
        <pc:spChg chg="add mod">
          <ac:chgData name="Maddy Power" userId="cdc48052-0ec8-4100-8f06-9cacd2f78763" providerId="ADAL" clId="{428C09F4-A1A2-42C1-B89B-6C524F67C971}" dt="2023-10-23T18:29:15.672" v="1833" actId="12"/>
          <ac:spMkLst>
            <pc:docMk/>
            <pc:sldMk cId="0" sldId="269"/>
            <ac:spMk id="4" creationId="{3D3851DB-BBFF-5052-D526-0823C90DE943}"/>
          </ac:spMkLst>
        </pc:spChg>
        <pc:spChg chg="mod">
          <ac:chgData name="Maddy Power" userId="cdc48052-0ec8-4100-8f06-9cacd2f78763" providerId="ADAL" clId="{428C09F4-A1A2-42C1-B89B-6C524F67C971}" dt="2023-10-23T18:28:46.835" v="1825" actId="1076"/>
          <ac:spMkLst>
            <pc:docMk/>
            <pc:sldMk cId="0" sldId="269"/>
            <ac:spMk id="188" creationId="{00000000-0000-0000-0000-000000000000}"/>
          </ac:spMkLst>
        </pc:spChg>
        <pc:spChg chg="del">
          <ac:chgData name="Maddy Power" userId="cdc48052-0ec8-4100-8f06-9cacd2f78763" providerId="ADAL" clId="{428C09F4-A1A2-42C1-B89B-6C524F67C971}" dt="2023-10-23T17:36:14.545" v="1108" actId="478"/>
          <ac:spMkLst>
            <pc:docMk/>
            <pc:sldMk cId="0" sldId="269"/>
            <ac:spMk id="190" creationId="{00000000-0000-0000-0000-000000000000}"/>
          </ac:spMkLst>
        </pc:spChg>
        <pc:picChg chg="add mod">
          <ac:chgData name="Maddy Power" userId="cdc48052-0ec8-4100-8f06-9cacd2f78763" providerId="ADAL" clId="{428C09F4-A1A2-42C1-B89B-6C524F67C971}" dt="2023-10-23T18:28:49.410" v="1826" actId="1076"/>
          <ac:picMkLst>
            <pc:docMk/>
            <pc:sldMk cId="0" sldId="269"/>
            <ac:picMk id="3" creationId="{2183A1CC-EE08-A0AD-E43E-1154008F42FA}"/>
          </ac:picMkLst>
        </pc:picChg>
        <pc:picChg chg="add del mod">
          <ac:chgData name="Maddy Power" userId="cdc48052-0ec8-4100-8f06-9cacd2f78763" providerId="ADAL" clId="{428C09F4-A1A2-42C1-B89B-6C524F67C971}" dt="2023-10-23T17:55:29.386" v="1269" actId="478"/>
          <ac:picMkLst>
            <pc:docMk/>
            <pc:sldMk cId="0" sldId="269"/>
            <ac:picMk id="5" creationId="{8A11EC4F-869E-E343-83C3-933EEE683531}"/>
          </ac:picMkLst>
        </pc:picChg>
        <pc:picChg chg="add del mod">
          <ac:chgData name="Maddy Power" userId="cdc48052-0ec8-4100-8f06-9cacd2f78763" providerId="ADAL" clId="{428C09F4-A1A2-42C1-B89B-6C524F67C971}" dt="2023-10-23T17:55:31.334" v="1270" actId="478"/>
          <ac:picMkLst>
            <pc:docMk/>
            <pc:sldMk cId="0" sldId="269"/>
            <ac:picMk id="6" creationId="{093139B2-374C-3980-5404-C6EEF8FC15BE}"/>
          </ac:picMkLst>
        </pc:picChg>
        <pc:picChg chg="add del mod">
          <ac:chgData name="Maddy Power" userId="cdc48052-0ec8-4100-8f06-9cacd2f78763" providerId="ADAL" clId="{428C09F4-A1A2-42C1-B89B-6C524F67C971}" dt="2023-10-23T17:55:32.819" v="1271" actId="478"/>
          <ac:picMkLst>
            <pc:docMk/>
            <pc:sldMk cId="0" sldId="269"/>
            <ac:picMk id="7" creationId="{779974A0-6C8D-F31E-8775-A84A985A93A0}"/>
          </ac:picMkLst>
        </pc:picChg>
        <pc:picChg chg="add del mod">
          <ac:chgData name="Maddy Power" userId="cdc48052-0ec8-4100-8f06-9cacd2f78763" providerId="ADAL" clId="{428C09F4-A1A2-42C1-B89B-6C524F67C971}" dt="2023-10-23T17:55:34.712" v="1272" actId="478"/>
          <ac:picMkLst>
            <pc:docMk/>
            <pc:sldMk cId="0" sldId="269"/>
            <ac:picMk id="8" creationId="{41D1D072-A9F1-499E-77F5-ECA5701F6AAF}"/>
          </ac:picMkLst>
        </pc:picChg>
        <pc:picChg chg="mod">
          <ac:chgData name="Maddy Power" userId="cdc48052-0ec8-4100-8f06-9cacd2f78763" providerId="ADAL" clId="{428C09F4-A1A2-42C1-B89B-6C524F67C971}" dt="2023-10-23T18:28:43.051" v="1824" actId="1076"/>
          <ac:picMkLst>
            <pc:docMk/>
            <pc:sldMk cId="0" sldId="269"/>
            <ac:picMk id="187" creationId="{00000000-0000-0000-0000-000000000000}"/>
          </ac:picMkLst>
        </pc:picChg>
      </pc:sldChg>
      <pc:sldChg chg="addSp delSp modSp mod ord modAnim">
        <pc:chgData name="Maddy Power" userId="cdc48052-0ec8-4100-8f06-9cacd2f78763" providerId="ADAL" clId="{428C09F4-A1A2-42C1-B89B-6C524F67C971}" dt="2023-10-23T18:41:08.485" v="2556"/>
        <pc:sldMkLst>
          <pc:docMk/>
          <pc:sldMk cId="0" sldId="270"/>
        </pc:sldMkLst>
        <pc:spChg chg="add mod">
          <ac:chgData name="Maddy Power" userId="cdc48052-0ec8-4100-8f06-9cacd2f78763" providerId="ADAL" clId="{428C09F4-A1A2-42C1-B89B-6C524F67C971}" dt="2023-10-23T18:30:19.723" v="1846" actId="1076"/>
          <ac:spMkLst>
            <pc:docMk/>
            <pc:sldMk cId="0" sldId="270"/>
            <ac:spMk id="4" creationId="{06ACBF94-ED18-EE1B-4545-8D6BE79BC719}"/>
          </ac:spMkLst>
        </pc:spChg>
        <pc:spChg chg="add mod">
          <ac:chgData name="Maddy Power" userId="cdc48052-0ec8-4100-8f06-9cacd2f78763" providerId="ADAL" clId="{428C09F4-A1A2-42C1-B89B-6C524F67C971}" dt="2023-10-23T18:30:23.062" v="1847" actId="1076"/>
          <ac:spMkLst>
            <pc:docMk/>
            <pc:sldMk cId="0" sldId="270"/>
            <ac:spMk id="5" creationId="{F48027DC-0E4C-EAA3-EB62-2255EAA0A8CC}"/>
          </ac:spMkLst>
        </pc:spChg>
        <pc:spChg chg="add del mod">
          <ac:chgData name="Maddy Power" userId="cdc48052-0ec8-4100-8f06-9cacd2f78763" providerId="ADAL" clId="{428C09F4-A1A2-42C1-B89B-6C524F67C971}" dt="2023-10-23T18:29:57.144" v="1838" actId="478"/>
          <ac:spMkLst>
            <pc:docMk/>
            <pc:sldMk cId="0" sldId="270"/>
            <ac:spMk id="6" creationId="{77049940-B840-FA83-B01F-B7223DA268C5}"/>
          </ac:spMkLst>
        </pc:spChg>
        <pc:spChg chg="mod">
          <ac:chgData name="Maddy Power" userId="cdc48052-0ec8-4100-8f06-9cacd2f78763" providerId="ADAL" clId="{428C09F4-A1A2-42C1-B89B-6C524F67C971}" dt="2023-10-23T17:37:35.020" v="1185" actId="20577"/>
          <ac:spMkLst>
            <pc:docMk/>
            <pc:sldMk cId="0" sldId="270"/>
            <ac:spMk id="196" creationId="{00000000-0000-0000-0000-000000000000}"/>
          </ac:spMkLst>
        </pc:spChg>
        <pc:spChg chg="del">
          <ac:chgData name="Maddy Power" userId="cdc48052-0ec8-4100-8f06-9cacd2f78763" providerId="ADAL" clId="{428C09F4-A1A2-42C1-B89B-6C524F67C971}" dt="2023-10-23T17:37:15.495" v="1158" actId="478"/>
          <ac:spMkLst>
            <pc:docMk/>
            <pc:sldMk cId="0" sldId="270"/>
            <ac:spMk id="198" creationId="{00000000-0000-0000-0000-000000000000}"/>
          </ac:spMkLst>
        </pc:spChg>
        <pc:graphicFrameChg chg="add del modGraphic">
          <ac:chgData name="Maddy Power" userId="cdc48052-0ec8-4100-8f06-9cacd2f78763" providerId="ADAL" clId="{428C09F4-A1A2-42C1-B89B-6C524F67C971}" dt="2023-10-23T17:37:11.195" v="1157" actId="478"/>
          <ac:graphicFrameMkLst>
            <pc:docMk/>
            <pc:sldMk cId="0" sldId="270"/>
            <ac:graphicFrameMk id="3" creationId="{C691CA86-81E5-FFB9-02C9-68252262CD0F}"/>
          </ac:graphicFrameMkLst>
        </pc:graphicFrameChg>
      </pc:sldChg>
      <pc:sldChg chg="del">
        <pc:chgData name="Maddy Power" userId="cdc48052-0ec8-4100-8f06-9cacd2f78763" providerId="ADAL" clId="{428C09F4-A1A2-42C1-B89B-6C524F67C971}" dt="2023-10-23T18:10:04.487" v="1320" actId="47"/>
        <pc:sldMkLst>
          <pc:docMk/>
          <pc:sldMk cId="0" sldId="271"/>
        </pc:sldMkLst>
      </pc:sldChg>
      <pc:sldChg chg="del">
        <pc:chgData name="Maddy Power" userId="cdc48052-0ec8-4100-8f06-9cacd2f78763" providerId="ADAL" clId="{428C09F4-A1A2-42C1-B89B-6C524F67C971}" dt="2023-10-23T18:10:05.266" v="1321" actId="47"/>
        <pc:sldMkLst>
          <pc:docMk/>
          <pc:sldMk cId="0" sldId="272"/>
        </pc:sldMkLst>
      </pc:sldChg>
      <pc:sldChg chg="del">
        <pc:chgData name="Maddy Power" userId="cdc48052-0ec8-4100-8f06-9cacd2f78763" providerId="ADAL" clId="{428C09F4-A1A2-42C1-B89B-6C524F67C971}" dt="2023-10-23T18:10:05.949" v="1322" actId="47"/>
        <pc:sldMkLst>
          <pc:docMk/>
          <pc:sldMk cId="0" sldId="273"/>
        </pc:sldMkLst>
      </pc:sldChg>
      <pc:sldChg chg="del">
        <pc:chgData name="Maddy Power" userId="cdc48052-0ec8-4100-8f06-9cacd2f78763" providerId="ADAL" clId="{428C09F4-A1A2-42C1-B89B-6C524F67C971}" dt="2023-10-23T18:10:06.759" v="1323" actId="47"/>
        <pc:sldMkLst>
          <pc:docMk/>
          <pc:sldMk cId="0" sldId="274"/>
        </pc:sldMkLst>
      </pc:sldChg>
      <pc:sldChg chg="del">
        <pc:chgData name="Maddy Power" userId="cdc48052-0ec8-4100-8f06-9cacd2f78763" providerId="ADAL" clId="{428C09F4-A1A2-42C1-B89B-6C524F67C971}" dt="2023-10-23T18:10:07.495" v="1324" actId="47"/>
        <pc:sldMkLst>
          <pc:docMk/>
          <pc:sldMk cId="0" sldId="275"/>
        </pc:sldMkLst>
      </pc:sldChg>
      <pc:sldChg chg="del">
        <pc:chgData name="Maddy Power" userId="cdc48052-0ec8-4100-8f06-9cacd2f78763" providerId="ADAL" clId="{428C09F4-A1A2-42C1-B89B-6C524F67C971}" dt="2023-10-23T18:10:08.173" v="1325" actId="47"/>
        <pc:sldMkLst>
          <pc:docMk/>
          <pc:sldMk cId="0" sldId="276"/>
        </pc:sldMkLst>
      </pc:sldChg>
      <pc:sldChg chg="addSp delSp modSp add del mod ord">
        <pc:chgData name="Maddy Power" userId="cdc48052-0ec8-4100-8f06-9cacd2f78763" providerId="ADAL" clId="{428C09F4-A1A2-42C1-B89B-6C524F67C971}" dt="2023-10-23T18:22:31.859" v="1565" actId="208"/>
        <pc:sldMkLst>
          <pc:docMk/>
          <pc:sldMk cId="0" sldId="277"/>
        </pc:sldMkLst>
        <pc:spChg chg="mod">
          <ac:chgData name="Maddy Power" userId="cdc48052-0ec8-4100-8f06-9cacd2f78763" providerId="ADAL" clId="{428C09F4-A1A2-42C1-B89B-6C524F67C971}" dt="2023-10-23T18:21:53.865" v="1560" actId="20577"/>
          <ac:spMkLst>
            <pc:docMk/>
            <pc:sldMk cId="0" sldId="277"/>
            <ac:spMk id="252" creationId="{00000000-0000-0000-0000-000000000000}"/>
          </ac:spMkLst>
        </pc:spChg>
        <pc:spChg chg="del">
          <ac:chgData name="Maddy Power" userId="cdc48052-0ec8-4100-8f06-9cacd2f78763" providerId="ADAL" clId="{428C09F4-A1A2-42C1-B89B-6C524F67C971}" dt="2023-10-23T18:21:01.682" v="1427" actId="478"/>
          <ac:spMkLst>
            <pc:docMk/>
            <pc:sldMk cId="0" sldId="277"/>
            <ac:spMk id="254" creationId="{00000000-0000-0000-0000-000000000000}"/>
          </ac:spMkLst>
        </pc:spChg>
        <pc:picChg chg="add mod modCrop">
          <ac:chgData name="Maddy Power" userId="cdc48052-0ec8-4100-8f06-9cacd2f78763" providerId="ADAL" clId="{428C09F4-A1A2-42C1-B89B-6C524F67C971}" dt="2023-10-23T18:22:31.859" v="1565" actId="208"/>
          <ac:picMkLst>
            <pc:docMk/>
            <pc:sldMk cId="0" sldId="277"/>
            <ac:picMk id="3" creationId="{8DE4C702-A6CA-0D72-2D3C-3BD5E91C8269}"/>
          </ac:picMkLst>
        </pc:picChg>
      </pc:sldChg>
      <pc:sldChg chg="modSp add del mod ord">
        <pc:chgData name="Maddy Power" userId="cdc48052-0ec8-4100-8f06-9cacd2f78763" providerId="ADAL" clId="{428C09F4-A1A2-42C1-B89B-6C524F67C971}" dt="2023-10-23T18:37:07.592" v="2488" actId="20577"/>
        <pc:sldMkLst>
          <pc:docMk/>
          <pc:sldMk cId="0" sldId="278"/>
        </pc:sldMkLst>
        <pc:spChg chg="mod">
          <ac:chgData name="Maddy Power" userId="cdc48052-0ec8-4100-8f06-9cacd2f78763" providerId="ADAL" clId="{428C09F4-A1A2-42C1-B89B-6C524F67C971}" dt="2023-10-23T18:31:49.089" v="1868" actId="20577"/>
          <ac:spMkLst>
            <pc:docMk/>
            <pc:sldMk cId="0" sldId="278"/>
            <ac:spMk id="260" creationId="{00000000-0000-0000-0000-000000000000}"/>
          </ac:spMkLst>
        </pc:spChg>
        <pc:spChg chg="mod">
          <ac:chgData name="Maddy Power" userId="cdc48052-0ec8-4100-8f06-9cacd2f78763" providerId="ADAL" clId="{428C09F4-A1A2-42C1-B89B-6C524F67C971}" dt="2023-10-23T18:37:07.592" v="2488" actId="20577"/>
          <ac:spMkLst>
            <pc:docMk/>
            <pc:sldMk cId="0" sldId="278"/>
            <ac:spMk id="262" creationId="{00000000-0000-0000-0000-000000000000}"/>
          </ac:spMkLst>
        </pc:spChg>
      </pc:sldChg>
      <pc:sldChg chg="modSp mod ord">
        <pc:chgData name="Maddy Power" userId="cdc48052-0ec8-4100-8f06-9cacd2f78763" providerId="ADAL" clId="{428C09F4-A1A2-42C1-B89B-6C524F67C971}" dt="2023-10-23T18:38:45.605" v="2524" actId="5793"/>
        <pc:sldMkLst>
          <pc:docMk/>
          <pc:sldMk cId="0" sldId="279"/>
        </pc:sldMkLst>
        <pc:spChg chg="mod">
          <ac:chgData name="Maddy Power" userId="cdc48052-0ec8-4100-8f06-9cacd2f78763" providerId="ADAL" clId="{428C09F4-A1A2-42C1-B89B-6C524F67C971}" dt="2023-10-23T18:38:45.605" v="2524" actId="5793"/>
          <ac:spMkLst>
            <pc:docMk/>
            <pc:sldMk cId="0" sldId="279"/>
            <ac:spMk id="270" creationId="{00000000-0000-0000-0000-000000000000}"/>
          </ac:spMkLst>
        </pc:spChg>
      </pc:sldChg>
      <pc:sldChg chg="modSp mod ord">
        <pc:chgData name="Maddy Power" userId="cdc48052-0ec8-4100-8f06-9cacd2f78763" providerId="ADAL" clId="{428C09F4-A1A2-42C1-B89B-6C524F67C971}" dt="2023-10-23T18:39:40.907" v="2554" actId="20577"/>
        <pc:sldMkLst>
          <pc:docMk/>
          <pc:sldMk cId="0" sldId="280"/>
        </pc:sldMkLst>
        <pc:spChg chg="mod">
          <ac:chgData name="Maddy Power" userId="cdc48052-0ec8-4100-8f06-9cacd2f78763" providerId="ADAL" clId="{428C09F4-A1A2-42C1-B89B-6C524F67C971}" dt="2023-10-23T18:39:40.907" v="2554" actId="20577"/>
          <ac:spMkLst>
            <pc:docMk/>
            <pc:sldMk cId="0" sldId="280"/>
            <ac:spMk id="276" creationId="{00000000-0000-0000-0000-000000000000}"/>
          </ac:spMkLst>
        </pc:spChg>
      </pc:sldChg>
      <pc:sldChg chg="modSp add del mod">
        <pc:chgData name="Maddy Power" userId="cdc48052-0ec8-4100-8f06-9cacd2f78763" providerId="ADAL" clId="{428C09F4-A1A2-42C1-B89B-6C524F67C971}" dt="2023-10-24T10:16:56.685" v="2631" actId="47"/>
        <pc:sldMkLst>
          <pc:docMk/>
          <pc:sldMk cId="0" sldId="281"/>
        </pc:sldMkLst>
        <pc:spChg chg="mod">
          <ac:chgData name="Maddy Power" userId="cdc48052-0ec8-4100-8f06-9cacd2f78763" providerId="ADAL" clId="{428C09F4-A1A2-42C1-B89B-6C524F67C971}" dt="2023-10-23T17:19:57.076" v="198" actId="27636"/>
          <ac:spMkLst>
            <pc:docMk/>
            <pc:sldMk cId="0" sldId="281"/>
            <ac:spMk id="283" creationId="{00000000-0000-0000-0000-000000000000}"/>
          </ac:spMkLst>
        </pc:spChg>
      </pc:sldChg>
      <pc:sldChg chg="add del setBg">
        <pc:chgData name="Maddy Power" userId="cdc48052-0ec8-4100-8f06-9cacd2f78763" providerId="ADAL" clId="{428C09F4-A1A2-42C1-B89B-6C524F67C971}" dt="2023-10-23T18:15:55.869" v="1380"/>
        <pc:sldMkLst>
          <pc:docMk/>
          <pc:sldMk cId="3983529144" sldId="281"/>
        </pc:sldMkLst>
      </pc:sldChg>
      <pc:sldChg chg="add del">
        <pc:chgData name="Maddy Power" userId="cdc48052-0ec8-4100-8f06-9cacd2f78763" providerId="ADAL" clId="{428C09F4-A1A2-42C1-B89B-6C524F67C971}" dt="2023-10-24T10:16:57.501" v="2632" actId="47"/>
        <pc:sldMkLst>
          <pc:docMk/>
          <pc:sldMk cId="0" sldId="282"/>
        </pc:sldMkLst>
      </pc:sldChg>
      <pc:sldChg chg="add del">
        <pc:chgData name="Maddy Power" userId="cdc48052-0ec8-4100-8f06-9cacd2f78763" providerId="ADAL" clId="{428C09F4-A1A2-42C1-B89B-6C524F67C971}" dt="2023-10-24T10:16:58.135" v="2633" actId="47"/>
        <pc:sldMkLst>
          <pc:docMk/>
          <pc:sldMk cId="0" sldId="283"/>
        </pc:sldMkLst>
      </pc:sldChg>
      <pc:sldChg chg="add del">
        <pc:chgData name="Maddy Power" userId="cdc48052-0ec8-4100-8f06-9cacd2f78763" providerId="ADAL" clId="{428C09F4-A1A2-42C1-B89B-6C524F67C971}" dt="2023-10-24T10:16:58.634" v="2634" actId="47"/>
        <pc:sldMkLst>
          <pc:docMk/>
          <pc:sldMk cId="0" sldId="284"/>
        </pc:sldMkLst>
      </pc:sldChg>
      <pc:sldChg chg="add del">
        <pc:chgData name="Maddy Power" userId="cdc48052-0ec8-4100-8f06-9cacd2f78763" providerId="ADAL" clId="{428C09F4-A1A2-42C1-B89B-6C524F67C971}" dt="2023-10-23T18:16:02.931" v="1393" actId="47"/>
        <pc:sldMkLst>
          <pc:docMk/>
          <pc:sldMk cId="0" sldId="285"/>
        </pc:sldMkLst>
      </pc:sldChg>
      <pc:sldChg chg="del">
        <pc:chgData name="Maddy Power" userId="cdc48052-0ec8-4100-8f06-9cacd2f78763" providerId="ADAL" clId="{428C09F4-A1A2-42C1-B89B-6C524F67C971}" dt="2023-10-23T18:37:23.203" v="2489" actId="47"/>
        <pc:sldMkLst>
          <pc:docMk/>
          <pc:sldMk cId="2185981661" sldId="286"/>
        </pc:sldMkLst>
      </pc:sldChg>
      <pc:sldChg chg="delSp modSp add del mod">
        <pc:chgData name="Maddy Power" userId="cdc48052-0ec8-4100-8f06-9cacd2f78763" providerId="ADAL" clId="{428C09F4-A1A2-42C1-B89B-6C524F67C971}" dt="2023-10-23T17:32:49.282" v="974" actId="47"/>
        <pc:sldMkLst>
          <pc:docMk/>
          <pc:sldMk cId="3542426395" sldId="286"/>
        </pc:sldMkLst>
        <pc:spChg chg="del mod">
          <ac:chgData name="Maddy Power" userId="cdc48052-0ec8-4100-8f06-9cacd2f78763" providerId="ADAL" clId="{428C09F4-A1A2-42C1-B89B-6C524F67C971}" dt="2023-10-23T17:31:40.871" v="901" actId="21"/>
          <ac:spMkLst>
            <pc:docMk/>
            <pc:sldMk cId="3542426395" sldId="286"/>
            <ac:spMk id="6" creationId="{00000000-0000-0000-0000-000000000000}"/>
          </ac:spMkLst>
        </pc:spChg>
      </pc:sldChg>
      <pc:sldMasterChg chg="delSldLayout">
        <pc:chgData name="Maddy Power" userId="cdc48052-0ec8-4100-8f06-9cacd2f78763" providerId="ADAL" clId="{428C09F4-A1A2-42C1-B89B-6C524F67C971}" dt="2023-10-23T17:32:49.282" v="974" actId="47"/>
        <pc:sldMasterMkLst>
          <pc:docMk/>
          <pc:sldMasterMk cId="0" sldId="2147483660"/>
        </pc:sldMasterMkLst>
        <pc:sldLayoutChg chg="del">
          <pc:chgData name="Maddy Power" userId="cdc48052-0ec8-4100-8f06-9cacd2f78763" providerId="ADAL" clId="{428C09F4-A1A2-42C1-B89B-6C524F67C971}" dt="2023-10-23T17:32:49.282" v="974" actId="47"/>
          <pc:sldLayoutMkLst>
            <pc:docMk/>
            <pc:sldMasterMk cId="0" sldId="2147483660"/>
            <pc:sldLayoutMk cId="2318115555" sldId="2147483661"/>
          </pc:sldLayoutMkLst>
        </pc:sldLayoutChg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6-20T09:07:26.590" idx="1">
    <p:pos x="6000" y="0"/>
    <p:text>Ellie's vid def a better call in but shall we keep in both in case the tech for ellie's vid doesn't work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53b0d95a31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253b0d95a31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8a3778a5c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what families are missing out on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sacrifices parents make to keep their children warm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harm this is doing to parents mental health </a:t>
            </a:r>
            <a:endParaRPr/>
          </a:p>
        </p:txBody>
      </p:sp>
      <p:sp>
        <p:nvSpPr>
          <p:cNvPr id="151" name="Google Shape;151;g18a3778a5c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537ff3569f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what families are missing out on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sacrifices parents make to keep their children warm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harm this is doing to parents mental health </a:t>
            </a:r>
            <a:endParaRPr/>
          </a:p>
        </p:txBody>
      </p:sp>
      <p:sp>
        <p:nvSpPr>
          <p:cNvPr id="185" name="Google Shape;185;g2537ff3569f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537ff3569f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what families are missing out on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sacrifices parents make to keep their children warm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harm this is doing to parents mental health </a:t>
            </a:r>
            <a:endParaRPr/>
          </a:p>
        </p:txBody>
      </p:sp>
      <p:sp>
        <p:nvSpPr>
          <p:cNvPr id="257" name="Google Shape;257;g2537ff3569f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8f40a67aa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what families are missing out on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sacrifices parents make to keep their children warm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harm this is doing to parents mental health </a:t>
            </a:r>
            <a:endParaRPr/>
          </a:p>
        </p:txBody>
      </p:sp>
      <p:sp>
        <p:nvSpPr>
          <p:cNvPr id="265" name="Google Shape;265;g18f40a67aa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53b0d95a31_3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what families are missing out on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sacrifices parents make to keep their children warm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harm this is doing to parents mental health </a:t>
            </a:r>
            <a:endParaRPr/>
          </a:p>
        </p:txBody>
      </p:sp>
      <p:sp>
        <p:nvSpPr>
          <p:cNvPr id="273" name="Google Shape;273;g253b0d95a31_3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5a5decf2a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5a5decf2a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53b0d95a31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253b0d95a31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537ff3569f_2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what families are missing out on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sacrifices parents make to keep their children warm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harm this is doing to parents mental health </a:t>
            </a:r>
            <a:endParaRPr/>
          </a:p>
        </p:txBody>
      </p:sp>
      <p:sp>
        <p:nvSpPr>
          <p:cNvPr id="249" name="Google Shape;249;g2537ff3569f_2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5a5decf2ab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5a5decf2ab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537ff3569f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537ff3569f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8f40a67a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what families are missing out on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sacrifices parents make to keep their children warm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harm this is doing to parents mental health </a:t>
            </a:r>
            <a:endParaRPr/>
          </a:p>
        </p:txBody>
      </p:sp>
      <p:sp>
        <p:nvSpPr>
          <p:cNvPr id="159" name="Google Shape;159;g18f40a67a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8a3778a5c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fear and insecurity the wait to hear about the uprating decision has caused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material struggle families are already facing </a:t>
            </a:r>
            <a:endParaRPr/>
          </a:p>
        </p:txBody>
      </p:sp>
      <p:sp>
        <p:nvSpPr>
          <p:cNvPr id="136" name="Google Shape;136;g18a3778a5c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53b0d941f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what families are missing out on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sacrifices parents make to keep their children warm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harm this is doing to parents mental health </a:t>
            </a:r>
            <a:endParaRPr/>
          </a:p>
        </p:txBody>
      </p:sp>
      <p:sp>
        <p:nvSpPr>
          <p:cNvPr id="193" name="Google Shape;193;g253b0d941f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changing-realities-project@york.ac.uk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://www.changingrealities.or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vidrealities.org/" TargetMode="External"/><Relationship Id="rId5" Type="http://schemas.openxmlformats.org/officeDocument/2006/relationships/hyperlink" Target="https://changingrealities.org/" TargetMode="Externa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rf.org.uk/report/uk-poverty-202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omments" Target="../comments/comment1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FFA7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4"/>
          <p:cNvPicPr preferRelativeResize="0"/>
          <p:nvPr/>
        </p:nvPicPr>
        <p:blipFill rotWithShape="1">
          <a:blip r:embed="rId3">
            <a:alphaModFix/>
          </a:blip>
          <a:srcRect t="1266" b="1276"/>
          <a:stretch/>
        </p:blipFill>
        <p:spPr>
          <a:xfrm>
            <a:off x="0" y="2380824"/>
            <a:ext cx="12192002" cy="445872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4"/>
          <p:cNvSpPr txBox="1">
            <a:spLocks noGrp="1"/>
          </p:cNvSpPr>
          <p:nvPr>
            <p:ph type="subTitle" idx="1"/>
          </p:nvPr>
        </p:nvSpPr>
        <p:spPr>
          <a:xfrm>
            <a:off x="1698567" y="1499876"/>
            <a:ext cx="9144000" cy="15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8571"/>
              <a:buNone/>
            </a:pPr>
            <a:r>
              <a:rPr lang="en-GB" sz="11200" b="1" dirty="0">
                <a:solidFill>
                  <a:srgbClr val="7F10FF"/>
                </a:solidFill>
                <a:latin typeface="Karla"/>
                <a:ea typeface="Karla"/>
                <a:cs typeface="Karla"/>
                <a:sym typeface="Karla"/>
              </a:rPr>
              <a:t>Lived Experiences of Poverty and Inequality: What we know and what needs to change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8571"/>
              <a:buNone/>
            </a:pPr>
            <a:endParaRPr lang="en-GB" sz="8400" b="1" dirty="0">
              <a:solidFill>
                <a:srgbClr val="7F10FF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8571"/>
              <a:buNone/>
            </a:pPr>
            <a:r>
              <a:rPr lang="en-GB" sz="8400" b="1" dirty="0">
                <a:solidFill>
                  <a:srgbClr val="7F10FF"/>
                </a:solidFill>
                <a:latin typeface="Karla"/>
                <a:ea typeface="Karla"/>
                <a:cs typeface="Karla"/>
                <a:sym typeface="Karla"/>
              </a:rPr>
              <a:t>CAY AGM 25</a:t>
            </a:r>
            <a:r>
              <a:rPr lang="en-GB" sz="8400" b="1" baseline="30000" dirty="0">
                <a:solidFill>
                  <a:srgbClr val="7F10FF"/>
                </a:solidFill>
                <a:latin typeface="Karla"/>
                <a:ea typeface="Karla"/>
                <a:cs typeface="Karla"/>
                <a:sym typeface="Karla"/>
              </a:rPr>
              <a:t>th</a:t>
            </a:r>
            <a:r>
              <a:rPr lang="en-GB" sz="8400" b="1" dirty="0">
                <a:solidFill>
                  <a:srgbClr val="7F10FF"/>
                </a:solidFill>
                <a:latin typeface="Karla"/>
                <a:ea typeface="Karla"/>
                <a:cs typeface="Karla"/>
                <a:sym typeface="Karla"/>
              </a:rPr>
              <a:t> October 2023</a:t>
            </a:r>
            <a:endParaRPr sz="8400" b="1" dirty="0">
              <a:solidFill>
                <a:srgbClr val="7F10FF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8571"/>
              <a:buNone/>
            </a:pPr>
            <a:endParaRPr sz="8400" b="1" dirty="0">
              <a:solidFill>
                <a:srgbClr val="7F10FF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8571"/>
              <a:buNone/>
            </a:pPr>
            <a:r>
              <a:rPr lang="en-US" sz="8400" b="1" dirty="0">
                <a:solidFill>
                  <a:srgbClr val="7F10FF"/>
                </a:solidFill>
                <a:latin typeface="Karla"/>
                <a:ea typeface="Karla"/>
                <a:cs typeface="Karla"/>
                <a:sym typeface="Karla"/>
              </a:rPr>
              <a:t>Maddy Power </a:t>
            </a:r>
            <a:endParaRPr sz="8400" b="1" dirty="0">
              <a:solidFill>
                <a:srgbClr val="7F10FF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6666"/>
              <a:buNone/>
            </a:pPr>
            <a:endParaRPr sz="3600" b="1" dirty="0">
              <a:solidFill>
                <a:srgbClr val="7F10FF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6666"/>
              <a:buNone/>
            </a:pPr>
            <a:endParaRPr sz="3600" b="1" dirty="0">
              <a:solidFill>
                <a:srgbClr val="7F10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90" name="Google Shape;90;p14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9466" y="5194876"/>
            <a:ext cx="3174714" cy="866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 rotWithShape="1">
          <a:blip r:embed="rId5">
            <a:alphaModFix/>
          </a:blip>
          <a:srcRect t="37602" r="57530"/>
          <a:stretch/>
        </p:blipFill>
        <p:spPr>
          <a:xfrm>
            <a:off x="771447" y="5034336"/>
            <a:ext cx="3276572" cy="1429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9B1F2CFF-DB0D-1E14-8BF1-E0E85C94F6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7" t="24322" r="74151" b="9966"/>
          <a:stretch/>
        </p:blipFill>
        <p:spPr>
          <a:xfrm>
            <a:off x="9372752" y="4035927"/>
            <a:ext cx="1823921" cy="23178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4629"/>
            <a:ext cx="12192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694201" y="456556"/>
            <a:ext cx="10730661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700" b="1" dirty="0">
                <a:solidFill>
                  <a:srgbClr val="7F10FF"/>
                </a:solidFill>
                <a:latin typeface="Karla" pitchFamily="2" charset="0"/>
                <a:ea typeface="Karla ExtraBold"/>
                <a:cs typeface="Karla ExtraBold"/>
                <a:sym typeface="Karla ExtraBold"/>
              </a:rPr>
              <a:t>What immediate changes are needed?</a:t>
            </a:r>
            <a:endParaRPr sz="4700" b="1" dirty="0">
              <a:solidFill>
                <a:srgbClr val="7F10FF"/>
              </a:solidFill>
              <a:latin typeface="Karla" pitchFamily="2" charset="0"/>
              <a:ea typeface="Karla ExtraBold"/>
              <a:cs typeface="Karla ExtraBold"/>
              <a:sym typeface="Karla ExtraBold"/>
            </a:endParaRPr>
          </a:p>
        </p:txBody>
      </p:sp>
      <p:pic>
        <p:nvPicPr>
          <p:cNvPr id="155" name="Google Shape;15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2025" y="5313350"/>
            <a:ext cx="1148025" cy="114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54;p52">
            <a:extLst>
              <a:ext uri="{FF2B5EF4-FFF2-40B4-BE49-F238E27FC236}">
                <a16:creationId xmlns:a16="http://schemas.microsoft.com/office/drawing/2014/main" id="{CF882F2F-583E-0E0B-7AD9-688BA9265C2A}"/>
              </a:ext>
            </a:extLst>
          </p:cNvPr>
          <p:cNvSpPr txBox="1"/>
          <p:nvPr/>
        </p:nvSpPr>
        <p:spPr>
          <a:xfrm>
            <a:off x="4551371" y="2425100"/>
            <a:ext cx="6658428" cy="57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2000" dirty="0">
                <a:solidFill>
                  <a:schemeClr val="tx1"/>
                </a:solidFill>
                <a:latin typeface="Karla" pitchFamily="2" charset="0"/>
                <a:ea typeface="Inter"/>
                <a:cs typeface="Inter"/>
                <a:sym typeface="Inter"/>
              </a:rPr>
              <a:t>Increase benefit </a:t>
            </a:r>
            <a:r>
              <a:rPr lang="en-GB" sz="2000" i="1" dirty="0">
                <a:solidFill>
                  <a:schemeClr val="tx1"/>
                </a:solidFill>
                <a:latin typeface="Karla" pitchFamily="2" charset="0"/>
                <a:ea typeface="Inter"/>
                <a:cs typeface="Inter"/>
                <a:sym typeface="Inter"/>
              </a:rPr>
              <a:t>at</a:t>
            </a:r>
            <a:r>
              <a:rPr lang="en-GB" sz="2000" dirty="0">
                <a:solidFill>
                  <a:schemeClr val="tx1"/>
                </a:solidFill>
                <a:latin typeface="Karla" pitchFamily="2" charset="0"/>
                <a:ea typeface="Inter"/>
                <a:cs typeface="Inter"/>
                <a:sym typeface="Inter"/>
              </a:rPr>
              <a:t> </a:t>
            </a:r>
            <a:r>
              <a:rPr lang="en-GB" sz="2000" i="1" dirty="0">
                <a:solidFill>
                  <a:schemeClr val="tx1"/>
                </a:solidFill>
                <a:latin typeface="Karla" pitchFamily="2" charset="0"/>
                <a:ea typeface="Inter"/>
                <a:cs typeface="Inter"/>
                <a:sym typeface="Inter"/>
              </a:rPr>
              <a:t>least</a:t>
            </a:r>
            <a:r>
              <a:rPr lang="en-GB" sz="2000" dirty="0">
                <a:solidFill>
                  <a:schemeClr val="tx1"/>
                </a:solidFill>
                <a:latin typeface="Karla" pitchFamily="2" charset="0"/>
                <a:ea typeface="Inter"/>
                <a:cs typeface="Inter"/>
                <a:sym typeface="Inter"/>
              </a:rPr>
              <a:t> by inflation, unfreeze local housing allowance</a:t>
            </a:r>
          </a:p>
        </p:txBody>
      </p:sp>
      <p:sp>
        <p:nvSpPr>
          <p:cNvPr id="5" name="Google Shape;254;p52">
            <a:extLst>
              <a:ext uri="{FF2B5EF4-FFF2-40B4-BE49-F238E27FC236}">
                <a16:creationId xmlns:a16="http://schemas.microsoft.com/office/drawing/2014/main" id="{2A76D5E8-1835-B1F1-0196-67472D10124B}"/>
              </a:ext>
            </a:extLst>
          </p:cNvPr>
          <p:cNvSpPr txBox="1"/>
          <p:nvPr/>
        </p:nvSpPr>
        <p:spPr>
          <a:xfrm>
            <a:off x="4551371" y="3441317"/>
            <a:ext cx="6316323" cy="57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2000" dirty="0">
                <a:solidFill>
                  <a:schemeClr val="tx1"/>
                </a:solidFill>
                <a:latin typeface="Karla" pitchFamily="2" charset="0"/>
                <a:ea typeface="Inter"/>
                <a:cs typeface="Inter"/>
                <a:sym typeface="Inter"/>
              </a:rPr>
              <a:t>Replace flat-rate and one-off payments with long-term investments, proportional to need</a:t>
            </a:r>
          </a:p>
        </p:txBody>
      </p:sp>
      <p:sp>
        <p:nvSpPr>
          <p:cNvPr id="7" name="Google Shape;254;p52">
            <a:extLst>
              <a:ext uri="{FF2B5EF4-FFF2-40B4-BE49-F238E27FC236}">
                <a16:creationId xmlns:a16="http://schemas.microsoft.com/office/drawing/2014/main" id="{CD522EF7-7C03-FFB9-A787-2FBD5704721E}"/>
              </a:ext>
            </a:extLst>
          </p:cNvPr>
          <p:cNvSpPr txBox="1"/>
          <p:nvPr/>
        </p:nvSpPr>
        <p:spPr>
          <a:xfrm>
            <a:off x="4551372" y="4632730"/>
            <a:ext cx="6316322" cy="575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2000" dirty="0">
                <a:solidFill>
                  <a:schemeClr val="tx1"/>
                </a:solidFill>
                <a:latin typeface="Karla" pitchFamily="2" charset="0"/>
                <a:ea typeface="Inter"/>
                <a:cs typeface="Inter"/>
                <a:sym typeface="Inter"/>
              </a:rPr>
              <a:t>Abolish policies that punish families with children: the two-child limit and the benefit cap</a:t>
            </a:r>
          </a:p>
        </p:txBody>
      </p:sp>
      <p:pic>
        <p:nvPicPr>
          <p:cNvPr id="9" name="Google Shape;91;p18">
            <a:extLst>
              <a:ext uri="{FF2B5EF4-FFF2-40B4-BE49-F238E27FC236}">
                <a16:creationId xmlns:a16="http://schemas.microsoft.com/office/drawing/2014/main" id="{492EFEE2-874A-F281-6B42-7BFB88DAF2FD}"/>
              </a:ext>
            </a:extLst>
          </p:cNvPr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20608" y="2144693"/>
            <a:ext cx="3310156" cy="3168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25688"/>
            <a:ext cx="12192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7"/>
          <p:cNvSpPr txBox="1">
            <a:spLocks noGrp="1"/>
          </p:cNvSpPr>
          <p:nvPr>
            <p:ph type="title"/>
          </p:nvPr>
        </p:nvSpPr>
        <p:spPr>
          <a:xfrm>
            <a:off x="630506" y="4968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>
                <a:solidFill>
                  <a:srgbClr val="7F10FF"/>
                </a:solidFill>
                <a:latin typeface="Karla ExtraBold"/>
                <a:ea typeface="Karla ExtraBold"/>
                <a:cs typeface="Karla ExtraBold"/>
                <a:sym typeface="Karla ExtraBold"/>
              </a:rPr>
              <a:t>What radical longer terms reforms are needed?</a:t>
            </a:r>
            <a:endParaRPr sz="4700" dirty="0">
              <a:solidFill>
                <a:srgbClr val="7F10FF"/>
              </a:solidFill>
              <a:latin typeface="Karla ExtraBold"/>
              <a:ea typeface="Karla ExtraBold"/>
              <a:cs typeface="Karla ExtraBold"/>
              <a:sym typeface="Karla ExtraBold"/>
            </a:endParaRPr>
          </a:p>
        </p:txBody>
      </p:sp>
      <p:pic>
        <p:nvPicPr>
          <p:cNvPr id="189" name="Google Shape;18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2025" y="5313350"/>
            <a:ext cx="1148025" cy="114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44;p52">
            <a:extLst>
              <a:ext uri="{FF2B5EF4-FFF2-40B4-BE49-F238E27FC236}">
                <a16:creationId xmlns:a16="http://schemas.microsoft.com/office/drawing/2014/main" id="{4050BCAA-1300-14BA-24B6-F63320FF306D}"/>
              </a:ext>
            </a:extLst>
          </p:cNvPr>
          <p:cNvSpPr txBox="1">
            <a:spLocks/>
          </p:cNvSpPr>
          <p:nvPr/>
        </p:nvSpPr>
        <p:spPr>
          <a:xfrm>
            <a:off x="3943791" y="1812692"/>
            <a:ext cx="7510659" cy="80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400" dirty="0">
                <a:latin typeface="Karla" pitchFamily="2" charset="0"/>
              </a:rPr>
              <a:t>But we also need more radical, longer term reforms including…. </a:t>
            </a:r>
          </a:p>
        </p:txBody>
      </p:sp>
      <p:pic>
        <p:nvPicPr>
          <p:cNvPr id="3" name="Google Shape;99;p19">
            <a:extLst>
              <a:ext uri="{FF2B5EF4-FFF2-40B4-BE49-F238E27FC236}">
                <a16:creationId xmlns:a16="http://schemas.microsoft.com/office/drawing/2014/main" id="{2183A1CC-EE08-A0AD-E43E-1154008F42F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550" y="2041451"/>
            <a:ext cx="3054351" cy="43197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3851DB-BBFF-5052-D526-0823C90DE943}"/>
              </a:ext>
            </a:extLst>
          </p:cNvPr>
          <p:cNvSpPr/>
          <p:nvPr/>
        </p:nvSpPr>
        <p:spPr>
          <a:xfrm>
            <a:off x="3943791" y="2761288"/>
            <a:ext cx="7180964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9100" lvl="0" indent="-342900" algn="just">
              <a:spcBef>
                <a:spcPts val="1200"/>
              </a:spcBef>
              <a:spcAft>
                <a:spcPts val="600"/>
              </a:spcAft>
              <a:buSzPts val="1600"/>
              <a:buFont typeface="Arial" panose="020B0604020202020204" pitchFamily="34" charset="0"/>
              <a:buChar char="•"/>
            </a:pPr>
            <a:r>
              <a:rPr lang="en-GB" sz="2000" dirty="0">
                <a:latin typeface="Karla" pitchFamily="2" charset="0"/>
                <a:ea typeface="Karla"/>
                <a:cs typeface="Roboto Condensed" panose="020B0604020202020204" charset="0"/>
                <a:sym typeface="Karla"/>
              </a:rPr>
              <a:t>A willingness to openly talk about social security as an investment, and as a force for good</a:t>
            </a:r>
          </a:p>
          <a:p>
            <a:pPr marL="419100" lvl="0" indent="-342900" algn="just">
              <a:spcAft>
                <a:spcPts val="600"/>
              </a:spcAft>
              <a:buSzPts val="1600"/>
              <a:buFont typeface="Arial" panose="020B0604020202020204" pitchFamily="34" charset="0"/>
              <a:buChar char="•"/>
            </a:pPr>
            <a:r>
              <a:rPr lang="en-GB" sz="2000" dirty="0">
                <a:latin typeface="Karla" pitchFamily="2" charset="0"/>
                <a:ea typeface="Karla"/>
                <a:cs typeface="Roboto Condensed" panose="020B0604020202020204" charset="0"/>
                <a:sym typeface="Karla"/>
              </a:rPr>
              <a:t>A thorough rethink of the role of conditionality and sanctions within employment ‘support’ </a:t>
            </a:r>
          </a:p>
          <a:p>
            <a:pPr marL="419100" lvl="0" indent="-342900" algn="just">
              <a:spcAft>
                <a:spcPts val="600"/>
              </a:spcAft>
              <a:buSzPts val="1600"/>
              <a:buFont typeface="Arial" panose="020B0604020202020204" pitchFamily="34" charset="0"/>
              <a:buChar char="•"/>
            </a:pPr>
            <a:r>
              <a:rPr lang="en-GB" sz="2000" dirty="0">
                <a:latin typeface="Karla" pitchFamily="2" charset="0"/>
                <a:ea typeface="Karla"/>
                <a:cs typeface="Roboto Condensed" panose="020B0604020202020204" charset="0"/>
                <a:sym typeface="Karla"/>
              </a:rPr>
              <a:t>Redressing the recent invisibility of children in packages of support - best achieved through increasing Child Benefit</a:t>
            </a:r>
          </a:p>
          <a:p>
            <a:pPr marL="419100" lvl="0" indent="-342900" algn="just">
              <a:spcAft>
                <a:spcPts val="600"/>
              </a:spcAft>
              <a:buSzPts val="1600"/>
              <a:buFont typeface="Arial" panose="020B0604020202020204" pitchFamily="34" charset="0"/>
              <a:buChar char="•"/>
            </a:pPr>
            <a:r>
              <a:rPr lang="en-GB" sz="2000" dirty="0">
                <a:latin typeface="Karla" pitchFamily="2" charset="0"/>
                <a:ea typeface="Karla"/>
                <a:cs typeface="Roboto Condensed" panose="020B0604020202020204" charset="0"/>
                <a:sym typeface="Karla"/>
              </a:rPr>
              <a:t>Action to place dignity and respect at the heart of our social security system [rolling back on a reliance on negative, punitive rhetoric] and learning directly from people with lived experience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"/>
            <a:ext cx="12192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6"/>
          <p:cNvSpPr txBox="1">
            <a:spLocks noGrp="1"/>
          </p:cNvSpPr>
          <p:nvPr>
            <p:ph type="title"/>
          </p:nvPr>
        </p:nvSpPr>
        <p:spPr>
          <a:xfrm>
            <a:off x="938850" y="4681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>
                <a:solidFill>
                  <a:srgbClr val="7F10FF"/>
                </a:solidFill>
                <a:latin typeface="Karla ExtraBold"/>
                <a:ea typeface="Karla ExtraBold"/>
                <a:cs typeface="Karla ExtraBold"/>
                <a:sym typeface="Karla ExtraBold"/>
              </a:rPr>
              <a:t>What can we do?</a:t>
            </a:r>
            <a:endParaRPr sz="4700" dirty="0">
              <a:solidFill>
                <a:srgbClr val="7F10FF"/>
              </a:solidFill>
              <a:latin typeface="Karla ExtraBold"/>
              <a:ea typeface="Karla ExtraBold"/>
              <a:cs typeface="Karla ExtraBold"/>
              <a:sym typeface="Karla ExtraBold"/>
            </a:endParaRPr>
          </a:p>
        </p:txBody>
      </p:sp>
      <p:pic>
        <p:nvPicPr>
          <p:cNvPr id="261" name="Google Shape;261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2025" y="5313350"/>
            <a:ext cx="1148025" cy="114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6"/>
          <p:cNvSpPr txBox="1"/>
          <p:nvPr/>
        </p:nvSpPr>
        <p:spPr>
          <a:xfrm>
            <a:off x="830725" y="2026775"/>
            <a:ext cx="9577500" cy="4173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715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Include people with lived experience in decision making and policy making.</a:t>
            </a:r>
          </a:p>
          <a:p>
            <a:pPr marL="22860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GB" sz="2400" dirty="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Resist stigmatising narratives and divisions of working and non-working people.</a:t>
            </a:r>
          </a:p>
          <a:p>
            <a:pPr marL="22860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GB" sz="2400" dirty="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Think about what can be done locally through claiming entitlement, campaigning for improvements, local networks and solidarity.</a:t>
            </a:r>
          </a:p>
          <a:p>
            <a:pPr marL="22860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GB" sz="2400" dirty="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5715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Vote  - be informed and think critically, hold your representatives to account.</a:t>
            </a:r>
            <a:endParaRPr sz="2400" dirty="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"/>
            <a:ext cx="12192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7"/>
          <p:cNvSpPr txBox="1">
            <a:spLocks noGrp="1"/>
          </p:cNvSpPr>
          <p:nvPr>
            <p:ph type="title"/>
          </p:nvPr>
        </p:nvSpPr>
        <p:spPr>
          <a:xfrm>
            <a:off x="1254825" y="5040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700">
                <a:solidFill>
                  <a:srgbClr val="7F10FF"/>
                </a:solidFill>
                <a:latin typeface="Karla ExtraBold"/>
                <a:ea typeface="Karla ExtraBold"/>
                <a:cs typeface="Karla ExtraBold"/>
                <a:sym typeface="Karla ExtraBold"/>
              </a:rPr>
              <a:t>Find out more   </a:t>
            </a:r>
            <a:endParaRPr sz="4700">
              <a:solidFill>
                <a:srgbClr val="7F10FF"/>
              </a:solidFill>
              <a:latin typeface="Karla ExtraBold"/>
              <a:ea typeface="Karla ExtraBold"/>
              <a:cs typeface="Karla ExtraBold"/>
              <a:sym typeface="Karla ExtraBold"/>
            </a:endParaRPr>
          </a:p>
        </p:txBody>
      </p:sp>
      <p:pic>
        <p:nvPicPr>
          <p:cNvPr id="269" name="Google Shape;269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2025" y="5313350"/>
            <a:ext cx="1148025" cy="114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7"/>
          <p:cNvSpPr txBox="1"/>
          <p:nvPr/>
        </p:nvSpPr>
        <p:spPr>
          <a:xfrm>
            <a:off x="866650" y="2335575"/>
            <a:ext cx="9577500" cy="2179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03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rla"/>
              <a:buChar char="•"/>
            </a:pPr>
            <a:r>
              <a:rPr lang="en-US" sz="2400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Changing Realities (</a:t>
            </a:r>
            <a:r>
              <a:rPr lang="en-US" sz="2400" u="sng" dirty="0">
                <a:solidFill>
                  <a:schemeClr val="hlink"/>
                </a:solidFill>
                <a:latin typeface="Karla"/>
                <a:ea typeface="Karla"/>
                <a:cs typeface="Karla"/>
                <a:sym typeface="Karla"/>
                <a:hlinkClick r:id="rId5"/>
              </a:rPr>
              <a:t>https://changingrealities.org/</a:t>
            </a:r>
            <a:r>
              <a:rPr lang="en-US" sz="2400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), Covid Realities (</a:t>
            </a:r>
            <a:r>
              <a:rPr lang="en-US" sz="2400" u="sng" dirty="0">
                <a:solidFill>
                  <a:schemeClr val="hlink"/>
                </a:solidFill>
                <a:latin typeface="Karla"/>
                <a:ea typeface="Karla"/>
                <a:cs typeface="Karla"/>
                <a:sym typeface="Karla"/>
                <a:hlinkClick r:id="rId6"/>
              </a:rPr>
              <a:t>https://covidrealities.org/</a:t>
            </a:r>
            <a:r>
              <a:rPr lang="en-US" sz="2400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)</a:t>
            </a:r>
          </a:p>
          <a:p>
            <a:pPr marL="2540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228600" lvl="0" indent="-203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rla"/>
              <a:buChar char="•"/>
            </a:pPr>
            <a:r>
              <a:rPr lang="en-US" sz="2400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Get in touch to share your own experiences, ask questions and continue the conversation (</a:t>
            </a:r>
            <a:r>
              <a:rPr lang="en-US" sz="2400" u="sng" dirty="0">
                <a:solidFill>
                  <a:schemeClr val="hlink"/>
                </a:solidFill>
                <a:latin typeface="Karla"/>
                <a:ea typeface="Karla"/>
                <a:cs typeface="Karla"/>
                <a:sym typeface="Karla"/>
                <a:hlinkClick r:id="rId7"/>
              </a:rPr>
              <a:t>www.changingrealities.org</a:t>
            </a:r>
            <a:r>
              <a:rPr lang="en-US" sz="2400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/ </a:t>
            </a:r>
            <a:r>
              <a:rPr lang="en-US" sz="2400" u="sng" dirty="0">
                <a:solidFill>
                  <a:schemeClr val="hlink"/>
                </a:solidFill>
                <a:latin typeface="Karla"/>
                <a:ea typeface="Karla"/>
                <a:cs typeface="Karla"/>
                <a:sym typeface="Karla"/>
                <a:hlinkClick r:id="rId8"/>
              </a:rPr>
              <a:t>changing-realities-project@york.ac.uk</a:t>
            </a:r>
            <a:r>
              <a:rPr lang="en-US" sz="2400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) </a:t>
            </a:r>
            <a:endParaRPr sz="2400" dirty="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"/>
            <a:ext cx="12192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838200" y="27661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700" dirty="0">
                <a:solidFill>
                  <a:srgbClr val="7F10FF"/>
                </a:solidFill>
                <a:latin typeface="Karla ExtraBold"/>
                <a:ea typeface="Karla ExtraBold"/>
                <a:cs typeface="Karla ExtraBold"/>
                <a:sym typeface="Karla ExtraBold"/>
              </a:rPr>
              <a:t>Any questions, comments, thoughts?</a:t>
            </a:r>
            <a:endParaRPr sz="4700" dirty="0">
              <a:solidFill>
                <a:srgbClr val="7F10FF"/>
              </a:solidFill>
              <a:latin typeface="Karla ExtraBold"/>
              <a:ea typeface="Karla ExtraBold"/>
              <a:cs typeface="Karla ExtraBold"/>
              <a:sym typeface="Karla ExtraBold"/>
            </a:endParaRPr>
          </a:p>
        </p:txBody>
      </p:sp>
      <p:pic>
        <p:nvPicPr>
          <p:cNvPr id="277" name="Google Shape;277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2025" y="5313350"/>
            <a:ext cx="1148025" cy="11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1" name="Google Shape;31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721" y="0"/>
            <a:ext cx="11882557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FFA7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 idx="4294967295"/>
          </p:nvPr>
        </p:nvSpPr>
        <p:spPr>
          <a:xfrm>
            <a:off x="1110060" y="45791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800" dirty="0">
                <a:solidFill>
                  <a:srgbClr val="7F10FF"/>
                </a:solidFill>
                <a:latin typeface="Karla ExtraBold"/>
                <a:ea typeface="Karla ExtraBold"/>
                <a:cs typeface="Karla ExtraBold"/>
                <a:sym typeface="Karla ExtraBold"/>
              </a:rPr>
              <a:t>Poverty and inequality in the UK</a:t>
            </a:r>
            <a:endParaRPr sz="4700" dirty="0">
              <a:solidFill>
                <a:srgbClr val="7F10FF"/>
              </a:solidFill>
              <a:latin typeface="Karla ExtraBold"/>
              <a:ea typeface="Karla ExtraBold"/>
              <a:cs typeface="Karla ExtraBold"/>
              <a:sym typeface="Karla ExtraBold"/>
            </a:endParaRPr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4294967295"/>
          </p:nvPr>
        </p:nvSpPr>
        <p:spPr>
          <a:xfrm>
            <a:off x="4578598" y="1735536"/>
            <a:ext cx="7251451" cy="4428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50800" indent="0" algn="l">
              <a:buNone/>
            </a:pPr>
            <a:r>
              <a:rPr lang="en-GB" sz="1600" b="1" i="0" dirty="0">
                <a:solidFill>
                  <a:srgbClr val="494848"/>
                </a:solidFill>
                <a:effectLst/>
                <a:latin typeface="Karla" pitchFamily="2" charset="0"/>
              </a:rPr>
              <a:t>13.4 million people were living in poverty in 2020/21.</a:t>
            </a:r>
          </a:p>
          <a:p>
            <a:pPr marL="50800" indent="0" algn="l">
              <a:buNone/>
            </a:pPr>
            <a:r>
              <a:rPr lang="en-GB" sz="1600" b="0" i="0" dirty="0">
                <a:solidFill>
                  <a:srgbClr val="494848"/>
                </a:solidFill>
                <a:effectLst/>
                <a:latin typeface="Karla" pitchFamily="2" charset="0"/>
              </a:rPr>
              <a:t>Around one in five of our population (20%) were in poverty in 2020/21 - that's 13.4 million people. Of these:</a:t>
            </a:r>
          </a:p>
          <a:p>
            <a:pPr marL="50800" indent="0" algn="l">
              <a:buNone/>
            </a:pPr>
            <a:r>
              <a:rPr lang="en-GB" sz="1600" b="0" i="0" dirty="0">
                <a:solidFill>
                  <a:srgbClr val="494848"/>
                </a:solidFill>
                <a:effectLst/>
                <a:latin typeface="Karla" pitchFamily="2" charset="0"/>
              </a:rPr>
              <a:t>7.9 million were working-age adults</a:t>
            </a:r>
          </a:p>
          <a:p>
            <a:pPr marL="50800" indent="0" algn="l">
              <a:buNone/>
            </a:pPr>
            <a:r>
              <a:rPr lang="en-GB" sz="1600" b="0" i="0" dirty="0">
                <a:solidFill>
                  <a:srgbClr val="494848"/>
                </a:solidFill>
                <a:effectLst/>
                <a:latin typeface="Karla" pitchFamily="2" charset="0"/>
              </a:rPr>
              <a:t>3.9 million were children</a:t>
            </a:r>
          </a:p>
          <a:p>
            <a:pPr marL="50800" indent="0" algn="l">
              <a:buNone/>
            </a:pPr>
            <a:r>
              <a:rPr lang="en-GB" sz="1600" b="0" i="0" dirty="0">
                <a:solidFill>
                  <a:srgbClr val="494848"/>
                </a:solidFill>
                <a:effectLst/>
                <a:latin typeface="Karla" pitchFamily="2" charset="0"/>
              </a:rPr>
              <a:t>1.7 million were pensioners.</a:t>
            </a:r>
          </a:p>
          <a:p>
            <a:pPr marL="50800" indent="0" algn="l">
              <a:buNone/>
            </a:pPr>
            <a:endParaRPr lang="en-GB" sz="1600" b="0" i="0" dirty="0">
              <a:solidFill>
                <a:srgbClr val="494848"/>
              </a:solidFill>
              <a:effectLst/>
              <a:latin typeface="Karla" pitchFamily="2" charset="0"/>
            </a:endParaRPr>
          </a:p>
          <a:p>
            <a:pPr marL="50800" indent="0" algn="l">
              <a:buNone/>
            </a:pPr>
            <a:r>
              <a:rPr lang="en-GB" sz="1600" b="0" i="0" dirty="0">
                <a:solidFill>
                  <a:srgbClr val="000000"/>
                </a:solidFill>
                <a:effectLst/>
                <a:latin typeface="Karla" pitchFamily="2" charset="0"/>
              </a:rPr>
              <a:t>Around </a:t>
            </a:r>
            <a:r>
              <a:rPr lang="en-GB" sz="1600" b="1" i="0" dirty="0">
                <a:solidFill>
                  <a:srgbClr val="000000"/>
                </a:solidFill>
                <a:effectLst/>
                <a:latin typeface="Karla" pitchFamily="2" charset="0"/>
              </a:rPr>
              <a:t>3.8 million people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Karla" pitchFamily="2" charset="0"/>
              </a:rPr>
              <a:t> experienced destitution in 2022 – a 61% increase since 2019</a:t>
            </a:r>
          </a:p>
          <a:p>
            <a:pPr marL="50800" indent="0" algn="l">
              <a:buNone/>
            </a:pPr>
            <a:r>
              <a:rPr lang="en-GB" sz="1600" b="0" i="0" dirty="0">
                <a:solidFill>
                  <a:srgbClr val="000000"/>
                </a:solidFill>
                <a:effectLst/>
                <a:latin typeface="Karla" pitchFamily="2" charset="0"/>
              </a:rPr>
              <a:t>This includes around </a:t>
            </a:r>
            <a:r>
              <a:rPr lang="en-GB" sz="1600" b="1" i="0" dirty="0">
                <a:solidFill>
                  <a:srgbClr val="000000"/>
                </a:solidFill>
                <a:effectLst/>
                <a:latin typeface="Karla" pitchFamily="2" charset="0"/>
              </a:rPr>
              <a:t>1 million children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Karla" pitchFamily="2" charset="0"/>
              </a:rPr>
              <a:t> – an 88% increase since 2019</a:t>
            </a:r>
          </a:p>
          <a:p>
            <a:pPr marL="50800" indent="0" algn="l">
              <a:buNone/>
            </a:pPr>
            <a:r>
              <a:rPr lang="en-GB" sz="1600" b="0" i="0" dirty="0">
                <a:solidFill>
                  <a:srgbClr val="000000"/>
                </a:solidFill>
                <a:effectLst/>
                <a:latin typeface="Karla" pitchFamily="2" charset="0"/>
              </a:rPr>
              <a:t>The number of people experiencing destitution in the UK has </a:t>
            </a:r>
            <a:r>
              <a:rPr lang="en-GB" sz="1600" b="1" i="0" dirty="0">
                <a:solidFill>
                  <a:srgbClr val="000000"/>
                </a:solidFill>
                <a:effectLst/>
                <a:latin typeface="Karla" pitchFamily="2" charset="0"/>
              </a:rPr>
              <a:t>more than doubled in the last five years</a:t>
            </a:r>
            <a:endParaRPr lang="en-GB" sz="1600" b="0" i="0" dirty="0">
              <a:solidFill>
                <a:srgbClr val="000000"/>
              </a:solidFill>
              <a:effectLst/>
              <a:latin typeface="Karla" pitchFamily="2" charset="0"/>
            </a:endParaRPr>
          </a:p>
          <a:p>
            <a:pPr marL="50800" indent="0" algn="l">
              <a:buNone/>
            </a:pPr>
            <a:r>
              <a:rPr lang="en-GB" sz="1600" b="0" i="0" dirty="0">
                <a:solidFill>
                  <a:srgbClr val="000000"/>
                </a:solidFill>
                <a:effectLst/>
                <a:latin typeface="Karla" pitchFamily="2" charset="0"/>
              </a:rPr>
              <a:t>Since 2017 the number of </a:t>
            </a:r>
            <a:r>
              <a:rPr lang="en-GB" sz="1600" b="1" i="0" dirty="0">
                <a:solidFill>
                  <a:srgbClr val="000000"/>
                </a:solidFill>
                <a:effectLst/>
                <a:latin typeface="Karla" pitchFamily="2" charset="0"/>
              </a:rPr>
              <a:t>children experiencing destitution has almost tripled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Karla" pitchFamily="2" charset="0"/>
              </a:rPr>
              <a:t> – an increase of 186%</a:t>
            </a:r>
          </a:p>
          <a:p>
            <a:pPr marL="50800" indent="0" algn="l">
              <a:spcAft>
                <a:spcPts val="800"/>
              </a:spcAft>
              <a:buNone/>
            </a:pPr>
            <a:r>
              <a:rPr lang="en-GB" sz="1600" b="0" i="0" dirty="0">
                <a:solidFill>
                  <a:srgbClr val="000000"/>
                </a:solidFill>
                <a:effectLst/>
                <a:latin typeface="Karla" pitchFamily="2" charset="0"/>
              </a:rPr>
              <a:t>The social security system is not protecting people from destitution: 72% of those destitute are in receipt of benefits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700" dirty="0">
                <a:solidFill>
                  <a:srgbClr val="32225B"/>
                </a:solidFill>
                <a:latin typeface="Karla" pitchFamily="2" charset="0"/>
                <a:ea typeface="Karla"/>
                <a:cs typeface="Karla"/>
                <a:sym typeface="Karla"/>
              </a:rPr>
              <a:t>Source: </a:t>
            </a:r>
            <a:r>
              <a:rPr lang="en-GB" sz="700" dirty="0">
                <a:solidFill>
                  <a:srgbClr val="32225B"/>
                </a:solidFill>
                <a:latin typeface="Karla" pitchFamily="2" charset="0"/>
                <a:ea typeface="Karla"/>
                <a:cs typeface="Karla"/>
                <a:sym typeface="Karla"/>
                <a:hlinkClick r:id="rId3"/>
              </a:rPr>
              <a:t>https://www.jrf.org.uk/report/uk-poverty-2023</a:t>
            </a:r>
            <a:r>
              <a:rPr lang="en-GB" sz="700" dirty="0">
                <a:solidFill>
                  <a:srgbClr val="32225B"/>
                </a:solidFill>
                <a:latin typeface="Karla" pitchFamily="2" charset="0"/>
                <a:ea typeface="Karla"/>
                <a:cs typeface="Karla"/>
                <a:sym typeface="Karla"/>
              </a:rPr>
              <a:t> </a:t>
            </a:r>
          </a:p>
        </p:txBody>
      </p:sp>
      <p:pic>
        <p:nvPicPr>
          <p:cNvPr id="105" name="Google Shape;10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2025" y="5313350"/>
            <a:ext cx="1148025" cy="11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9;p19">
            <a:extLst>
              <a:ext uri="{FF2B5EF4-FFF2-40B4-BE49-F238E27FC236}">
                <a16:creationId xmlns:a16="http://schemas.microsoft.com/office/drawing/2014/main" id="{0B09D742-9315-E1F9-BCC8-72B0029325F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0060" y="1735537"/>
            <a:ext cx="2804393" cy="4501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"/>
            <a:ext cx="12192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5"/>
          <p:cNvSpPr txBox="1">
            <a:spLocks noGrp="1"/>
          </p:cNvSpPr>
          <p:nvPr>
            <p:ph type="title"/>
          </p:nvPr>
        </p:nvSpPr>
        <p:spPr>
          <a:xfrm>
            <a:off x="938850" y="4968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700" dirty="0">
                <a:solidFill>
                  <a:srgbClr val="7F10FF"/>
                </a:solidFill>
                <a:latin typeface="Karla ExtraBold"/>
                <a:ea typeface="Karla ExtraBold"/>
                <a:cs typeface="Karla ExtraBold"/>
                <a:sym typeface="Karla ExtraBold"/>
              </a:rPr>
              <a:t>Inequality has increased to highest level over 10-year period</a:t>
            </a:r>
            <a:endParaRPr sz="4700" dirty="0">
              <a:solidFill>
                <a:srgbClr val="7F10FF"/>
              </a:solidFill>
              <a:latin typeface="Karla ExtraBold"/>
              <a:ea typeface="Karla ExtraBold"/>
              <a:cs typeface="Karla ExtraBold"/>
              <a:sym typeface="Karla ExtraBold"/>
            </a:endParaRPr>
          </a:p>
        </p:txBody>
      </p:sp>
      <p:pic>
        <p:nvPicPr>
          <p:cNvPr id="253" name="Google Shape;253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2025" y="5313350"/>
            <a:ext cx="1148025" cy="11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E4C702-A6CA-0D72-2D3C-3BD5E91C82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73"/>
          <a:stretch/>
        </p:blipFill>
        <p:spPr>
          <a:xfrm>
            <a:off x="2412928" y="1957231"/>
            <a:ext cx="7131763" cy="45041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_â___something's_going_to_break (240p)">
            <a:hlinkClick r:id="" action="ppaction://media"/>
            <a:extLst>
              <a:ext uri="{FF2B5EF4-FFF2-40B4-BE49-F238E27FC236}">
                <a16:creationId xmlns:a16="http://schemas.microsoft.com/office/drawing/2014/main" id="{A1E937A2-4F18-E7BE-24BC-45090B849C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729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" name="Google Shape;14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04700"/>
            <a:ext cx="12192000" cy="7267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"/>
            <a:ext cx="12192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853125" y="563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700" dirty="0">
                <a:solidFill>
                  <a:srgbClr val="7F10FF"/>
                </a:solidFill>
                <a:latin typeface="Karla ExtraBold"/>
                <a:ea typeface="Karla ExtraBold"/>
                <a:cs typeface="Karla ExtraBold"/>
                <a:sym typeface="Karla ExtraBold"/>
              </a:rPr>
              <a:t>Lived experiences of poverty and inequality</a:t>
            </a:r>
            <a:endParaRPr sz="4700" dirty="0">
              <a:solidFill>
                <a:srgbClr val="7F10FF"/>
              </a:solidFill>
              <a:latin typeface="Karla ExtraBold"/>
              <a:ea typeface="Karla ExtraBold"/>
              <a:cs typeface="Karla ExtraBold"/>
              <a:sym typeface="Karla ExtraBold"/>
            </a:endParaRPr>
          </a:p>
        </p:txBody>
      </p:sp>
      <p:pic>
        <p:nvPicPr>
          <p:cNvPr id="163" name="Google Shape;16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2025" y="5313350"/>
            <a:ext cx="1148025" cy="114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4"/>
          <p:cNvSpPr txBox="1"/>
          <p:nvPr/>
        </p:nvSpPr>
        <p:spPr>
          <a:xfrm>
            <a:off x="853125" y="2453104"/>
            <a:ext cx="1048575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use the heating sparingly and it’s mainly for the children</a:t>
            </a: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when they go to their dads I have an electric blanket that I got for free from my energy company and that keeps me warm if I’m sat. (Sal)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feel crushed by the Government. As a lone parent in a low income for over 10 years, I am used to struggling financially. I always look for a way out of a hole , whether it's gaining more qualifications or taking on extra employment to find the Gov move the goal posts. </a:t>
            </a:r>
            <a:r>
              <a:rPr lang="en-US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time the goal posts are off the pitch and placed down the road. I swing from anxiety to depressed and unmotivated. </a:t>
            </a:r>
            <a:r>
              <a:rPr lang="en-US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(Bessie)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863029" y="517525"/>
            <a:ext cx="10947971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200" dirty="0">
                <a:solidFill>
                  <a:srgbClr val="7F10FF"/>
                </a:solidFill>
                <a:latin typeface="Karla ExtraBold"/>
                <a:ea typeface="Karla ExtraBold"/>
                <a:cs typeface="Karla ExtraBold"/>
                <a:sym typeface="Karla ExtraBold"/>
              </a:rPr>
              <a:t>Lived experiences: The cost of living crisis isn’t over</a:t>
            </a:r>
            <a:endParaRPr sz="4700" dirty="0">
              <a:solidFill>
                <a:srgbClr val="7F10FF"/>
              </a:solidFill>
              <a:latin typeface="Karla ExtraBold"/>
              <a:ea typeface="Karla ExtraBold"/>
              <a:cs typeface="Karla ExtraBold"/>
              <a:sym typeface="Karla ExtraBold"/>
            </a:endParaRPr>
          </a:p>
        </p:txBody>
      </p:sp>
      <p:pic>
        <p:nvPicPr>
          <p:cNvPr id="140" name="Google Shape;14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2025" y="5313350"/>
            <a:ext cx="1148025" cy="114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CD26568A-FAAA-E022-6D52-2CEA42FEAB40}"/>
              </a:ext>
            </a:extLst>
          </p:cNvPr>
          <p:cNvSpPr/>
          <p:nvPr/>
        </p:nvSpPr>
        <p:spPr>
          <a:xfrm>
            <a:off x="863029" y="2153485"/>
            <a:ext cx="10947971" cy="4186990"/>
          </a:xfrm>
          <a:prstGeom prst="roundRect">
            <a:avLst>
              <a:gd name="adj" fmla="val 9842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Google Shape;78;p17">
            <a:extLst>
              <a:ext uri="{FF2B5EF4-FFF2-40B4-BE49-F238E27FC236}">
                <a16:creationId xmlns:a16="http://schemas.microsoft.com/office/drawing/2014/main" id="{A6F4583F-1471-409C-6755-6F03C49F39B5}"/>
              </a:ext>
            </a:extLst>
          </p:cNvPr>
          <p:cNvSpPr txBox="1"/>
          <p:nvPr/>
        </p:nvSpPr>
        <p:spPr>
          <a:xfrm>
            <a:off x="2229475" y="2387014"/>
            <a:ext cx="2283600" cy="61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buClrTx/>
              <a:buSzPts val="800"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Karla" pitchFamily="2" charset="0"/>
                <a:ea typeface="Karla ExtraBold"/>
                <a:cs typeface="Roboto Condensed" panose="020B0604020202020204" charset="0"/>
                <a:sym typeface="Karla ExtraBold"/>
              </a:rPr>
              <a:t>Living with perpetual crisis</a:t>
            </a:r>
            <a:endParaRPr kumimoji="0" b="1" i="0" u="none" strike="noStrike" kern="0" cap="none" spc="0" normalizeH="0" baseline="0" noProof="0" dirty="0">
              <a:ln>
                <a:noFill/>
              </a:ln>
              <a:solidFill>
                <a:srgbClr val="9900FF"/>
              </a:solidFill>
              <a:effectLst/>
              <a:uLnTx/>
              <a:uFillTx/>
              <a:latin typeface="Karla" pitchFamily="2" charset="0"/>
              <a:ea typeface="Karla ExtraBold"/>
              <a:cs typeface="Roboto Condensed" panose="020B0604020202020204" charset="0"/>
              <a:sym typeface="Karla ExtraBold"/>
            </a:endParaRPr>
          </a:p>
        </p:txBody>
      </p:sp>
      <p:sp>
        <p:nvSpPr>
          <p:cNvPr id="5" name="Google Shape;79;p17">
            <a:extLst>
              <a:ext uri="{FF2B5EF4-FFF2-40B4-BE49-F238E27FC236}">
                <a16:creationId xmlns:a16="http://schemas.microsoft.com/office/drawing/2014/main" id="{EB2D50FA-E736-B64D-0469-154838AD188D}"/>
              </a:ext>
            </a:extLst>
          </p:cNvPr>
          <p:cNvSpPr txBox="1"/>
          <p:nvPr/>
        </p:nvSpPr>
        <p:spPr>
          <a:xfrm>
            <a:off x="5182300" y="2353714"/>
            <a:ext cx="2422500" cy="68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Karla" pitchFamily="2" charset="0"/>
                <a:ea typeface="Karla ExtraBold"/>
                <a:cs typeface="Roboto Condensed" panose="020B0604020202020204" charset="0"/>
                <a:sym typeface="Karla ExtraBold"/>
              </a:rPr>
              <a:t>Harms caused by inadequate benefit levels</a:t>
            </a:r>
            <a:endParaRPr kumimoji="0" b="1" i="0" u="none" strike="noStrike" kern="0" cap="none" spc="0" normalizeH="0" baseline="0" noProof="0" dirty="0">
              <a:ln>
                <a:noFill/>
              </a:ln>
              <a:solidFill>
                <a:srgbClr val="9900FF"/>
              </a:solidFill>
              <a:effectLst/>
              <a:uLnTx/>
              <a:uFillTx/>
              <a:latin typeface="Karla" pitchFamily="2" charset="0"/>
              <a:ea typeface="Karla ExtraBold"/>
              <a:cs typeface="Roboto Condensed" panose="020B0604020202020204" charset="0"/>
              <a:sym typeface="Karla ExtraBold"/>
            </a:endParaRPr>
          </a:p>
        </p:txBody>
      </p:sp>
      <p:sp>
        <p:nvSpPr>
          <p:cNvPr id="6" name="Google Shape;80;p17">
            <a:extLst>
              <a:ext uri="{FF2B5EF4-FFF2-40B4-BE49-F238E27FC236}">
                <a16:creationId xmlns:a16="http://schemas.microsoft.com/office/drawing/2014/main" id="{BDCA7C11-8D85-51EF-D8B3-27DDC565FAEE}"/>
              </a:ext>
            </a:extLst>
          </p:cNvPr>
          <p:cNvSpPr txBox="1"/>
          <p:nvPr/>
        </p:nvSpPr>
        <p:spPr>
          <a:xfrm>
            <a:off x="8135125" y="2387014"/>
            <a:ext cx="2283600" cy="45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Karla" pitchFamily="2" charset="0"/>
                <a:ea typeface="Karla ExtraBold"/>
                <a:cs typeface="Roboto Condensed" panose="020B0604020202020204" charset="0"/>
                <a:sym typeface="Karla ExtraBold"/>
              </a:rPr>
              <a:t>Fears about winter</a:t>
            </a:r>
            <a:endParaRPr kumimoji="0" b="1" i="0" u="none" strike="noStrike" kern="0" cap="none" spc="0" normalizeH="0" baseline="0" noProof="0" dirty="0">
              <a:ln>
                <a:noFill/>
              </a:ln>
              <a:solidFill>
                <a:srgbClr val="9900FF"/>
              </a:solidFill>
              <a:effectLst/>
              <a:uLnTx/>
              <a:uFillTx/>
              <a:latin typeface="Karla" pitchFamily="2" charset="0"/>
              <a:ea typeface="Karla ExtraBold"/>
              <a:cs typeface="Roboto Condensed" panose="020B0604020202020204" charset="0"/>
              <a:sym typeface="Karla ExtraBold"/>
            </a:endParaRPr>
          </a:p>
        </p:txBody>
      </p:sp>
      <p:sp>
        <p:nvSpPr>
          <p:cNvPr id="7" name="Google Shape;81;p17">
            <a:extLst>
              <a:ext uri="{FF2B5EF4-FFF2-40B4-BE49-F238E27FC236}">
                <a16:creationId xmlns:a16="http://schemas.microsoft.com/office/drawing/2014/main" id="{4132AB96-9FD9-819E-C678-7CC318CD470A}"/>
              </a:ext>
            </a:extLst>
          </p:cNvPr>
          <p:cNvSpPr/>
          <p:nvPr/>
        </p:nvSpPr>
        <p:spPr>
          <a:xfrm>
            <a:off x="2160062" y="3379452"/>
            <a:ext cx="2422500" cy="21021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F3F3F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800"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351C75"/>
                </a:solidFill>
                <a:effectLst/>
                <a:uLnTx/>
                <a:uFillTx/>
                <a:latin typeface="Karla" pitchFamily="2" charset="0"/>
                <a:ea typeface="Karla Medium"/>
                <a:cs typeface="Karla Medium"/>
                <a:sym typeface="Karla Medium"/>
              </a:rPr>
              <a:t>Everything's going up. My mobile phone bill, they went up 10%. That's not come down. Nothing's come down. Food shopping hasn't come down. Nothing. We're just having to survive any way we can. It's definitely not getting any better, if not worse. 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351C75"/>
                </a:solidFill>
                <a:effectLst/>
                <a:uLnTx/>
                <a:uFillTx/>
                <a:latin typeface="Karla" pitchFamily="2" charset="0"/>
                <a:ea typeface="Karla Medium"/>
                <a:cs typeface="Karla Medium"/>
                <a:sym typeface="Karla Medium"/>
              </a:rPr>
              <a:t>(Roxy N)</a:t>
            </a:r>
            <a:endParaRPr kumimoji="0" b="1" i="0" u="none" strike="noStrike" kern="0" cap="none" spc="0" normalizeH="0" baseline="0" noProof="0" dirty="0">
              <a:ln>
                <a:noFill/>
              </a:ln>
              <a:solidFill>
                <a:srgbClr val="351C75"/>
              </a:solidFill>
              <a:effectLst/>
              <a:uLnTx/>
              <a:uFillTx/>
              <a:latin typeface="Karla" pitchFamily="2" charset="0"/>
              <a:ea typeface="Karla Medium"/>
              <a:cs typeface="Karla Medium"/>
              <a:sym typeface="Karla Medium"/>
            </a:endParaRPr>
          </a:p>
        </p:txBody>
      </p:sp>
      <p:sp>
        <p:nvSpPr>
          <p:cNvPr id="8" name="Google Shape;82;p17">
            <a:extLst>
              <a:ext uri="{FF2B5EF4-FFF2-40B4-BE49-F238E27FC236}">
                <a16:creationId xmlns:a16="http://schemas.microsoft.com/office/drawing/2014/main" id="{7DCC57DF-176C-F1E6-B606-EDD36406C241}"/>
              </a:ext>
            </a:extLst>
          </p:cNvPr>
          <p:cNvSpPr/>
          <p:nvPr/>
        </p:nvSpPr>
        <p:spPr>
          <a:xfrm>
            <a:off x="8065712" y="3379452"/>
            <a:ext cx="2422500" cy="21021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351C75"/>
                </a:solidFill>
                <a:effectLst/>
                <a:uLnTx/>
                <a:uFillTx/>
                <a:latin typeface="Karla" pitchFamily="2" charset="0"/>
                <a:ea typeface="Karla Medium"/>
                <a:cs typeface="Karla Medium"/>
                <a:sym typeface="Karla Medium"/>
              </a:rPr>
              <a:t>I'm already fearing for winter and the extra bills. Basic food is still going up in price. If benefits don't also rise how can I feed the kids?  I literally spend hours thinking how to cost cut but my belt cannot be tightened anymore! 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351C75"/>
                </a:solidFill>
                <a:effectLst/>
                <a:uLnTx/>
                <a:uFillTx/>
                <a:latin typeface="Karla" pitchFamily="2" charset="0"/>
                <a:ea typeface="Karla Medium"/>
                <a:cs typeface="Karla Medium"/>
                <a:sym typeface="Karla Medium"/>
              </a:rPr>
              <a:t>(Gabriel K)</a:t>
            </a:r>
            <a:endParaRPr kumimoji="0" b="1" i="0" u="none" strike="noStrike" kern="0" cap="none" spc="0" normalizeH="0" baseline="0" noProof="0" dirty="0">
              <a:ln>
                <a:noFill/>
              </a:ln>
              <a:solidFill>
                <a:srgbClr val="351C75"/>
              </a:solidFill>
              <a:effectLst/>
              <a:uLnTx/>
              <a:uFillTx/>
              <a:latin typeface="Karla" pitchFamily="2" charset="0"/>
              <a:ea typeface="Karla Medium"/>
              <a:cs typeface="Karla Medium"/>
              <a:sym typeface="Karla Medium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800"/>
              <a:buFontTx/>
              <a:buNone/>
              <a:tabLst/>
              <a:defRPr/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51C75"/>
              </a:solidFill>
              <a:effectLst/>
              <a:uLnTx/>
              <a:uFillTx/>
              <a:latin typeface="Palatino Linotype" panose="02040502050505030304" pitchFamily="18" charset="0"/>
              <a:ea typeface="Karla Medium"/>
              <a:cs typeface="Karla Medium"/>
              <a:sym typeface="Karla Medium"/>
            </a:endParaRPr>
          </a:p>
        </p:txBody>
      </p:sp>
      <p:sp>
        <p:nvSpPr>
          <p:cNvPr id="9" name="Google Shape;83;p17">
            <a:extLst>
              <a:ext uri="{FF2B5EF4-FFF2-40B4-BE49-F238E27FC236}">
                <a16:creationId xmlns:a16="http://schemas.microsoft.com/office/drawing/2014/main" id="{3B0C0269-A46C-8295-1893-8B70048CA043}"/>
              </a:ext>
            </a:extLst>
          </p:cNvPr>
          <p:cNvSpPr/>
          <p:nvPr/>
        </p:nvSpPr>
        <p:spPr>
          <a:xfrm>
            <a:off x="5182300" y="3379452"/>
            <a:ext cx="2422500" cy="21021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800"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351C75"/>
                </a:solidFill>
                <a:effectLst/>
                <a:uLnTx/>
                <a:uFillTx/>
                <a:latin typeface="Karla" pitchFamily="2" charset="0"/>
                <a:ea typeface="Karla Medium"/>
                <a:cs typeface="Karla Medium"/>
                <a:sym typeface="Karla Medium"/>
              </a:rPr>
              <a:t>The cost of living crisis is impacted a lot in my mental health because every day I am worried. How I can provide the food for my family what I can do extra to earn more money. I am feeling frustrated, sad, angry... 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351C75"/>
                </a:solidFill>
                <a:effectLst/>
                <a:uLnTx/>
                <a:uFillTx/>
                <a:latin typeface="Karla" pitchFamily="2" charset="0"/>
                <a:ea typeface="Karla Medium"/>
                <a:cs typeface="Karla Medium"/>
                <a:sym typeface="Karla Medium"/>
              </a:rPr>
              <a:t>(Rudy G)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351C75"/>
              </a:solidFill>
              <a:effectLst/>
              <a:uLnTx/>
              <a:uFillTx/>
              <a:latin typeface="Karla" pitchFamily="2" charset="0"/>
              <a:ea typeface="Karla Medium"/>
              <a:cs typeface="Karla Medium"/>
              <a:sym typeface="Karla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"/>
            <a:ext cx="12192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8"/>
          <p:cNvSpPr txBox="1">
            <a:spLocks noGrp="1"/>
          </p:cNvSpPr>
          <p:nvPr>
            <p:ph type="title"/>
          </p:nvPr>
        </p:nvSpPr>
        <p:spPr>
          <a:xfrm>
            <a:off x="938850" y="4968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>
                <a:solidFill>
                  <a:srgbClr val="7F10FF"/>
                </a:solidFill>
                <a:latin typeface="Karla ExtraBold"/>
                <a:ea typeface="Karla ExtraBold"/>
                <a:cs typeface="Karla ExtraBold"/>
                <a:sym typeface="Karla ExtraBold"/>
              </a:rPr>
              <a:t>What needs to change?</a:t>
            </a:r>
            <a:endParaRPr sz="4700" dirty="0">
              <a:solidFill>
                <a:srgbClr val="7F10FF"/>
              </a:solidFill>
              <a:latin typeface="Karla ExtraBold"/>
              <a:ea typeface="Karla ExtraBold"/>
              <a:cs typeface="Karla ExtraBold"/>
              <a:sym typeface="Karla ExtraBold"/>
            </a:endParaRPr>
          </a:p>
        </p:txBody>
      </p:sp>
      <p:pic>
        <p:nvPicPr>
          <p:cNvPr id="197" name="Google Shape;19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2025" y="5313350"/>
            <a:ext cx="1148025" cy="11480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ACBF94-ED18-EE1B-4545-8D6BE79BC719}"/>
              </a:ext>
            </a:extLst>
          </p:cNvPr>
          <p:cNvSpPr/>
          <p:nvPr/>
        </p:nvSpPr>
        <p:spPr>
          <a:xfrm>
            <a:off x="2256207" y="5697670"/>
            <a:ext cx="7679585" cy="820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ct val="73333"/>
            </a:pPr>
            <a:endParaRPr lang="en-GB" dirty="0">
              <a:solidFill>
                <a:schemeClr val="dk1"/>
              </a:solidFill>
              <a:latin typeface="Roboto Condensed" panose="020B0604020202020204" charset="0"/>
              <a:cs typeface="Roboto Condensed" panose="020B0604020202020204" charset="0"/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ct val="73333"/>
            </a:pPr>
            <a:r>
              <a:rPr lang="en-GB" dirty="0">
                <a:solidFill>
                  <a:schemeClr val="dk1"/>
                </a:solidFill>
                <a:latin typeface="Karla" pitchFamily="2" charset="0"/>
                <a:cs typeface="Roboto Condensed" panose="020B0604020202020204" charset="0"/>
              </a:rPr>
              <a:t>Catherine, </a:t>
            </a:r>
            <a:r>
              <a:rPr lang="en-GB" dirty="0" err="1">
                <a:solidFill>
                  <a:schemeClr val="dk1"/>
                </a:solidFill>
                <a:latin typeface="Karla" pitchFamily="2" charset="0"/>
                <a:cs typeface="Roboto Condensed" panose="020B0604020202020204" charset="0"/>
              </a:rPr>
              <a:t>Covid</a:t>
            </a:r>
            <a:r>
              <a:rPr lang="en-GB" dirty="0">
                <a:solidFill>
                  <a:schemeClr val="dk1"/>
                </a:solidFill>
                <a:latin typeface="Karla" pitchFamily="2" charset="0"/>
                <a:cs typeface="Roboto Condensed" panose="020B0604020202020204" charset="0"/>
              </a:rPr>
              <a:t> Realities participant, extract from speech at parliamentary event, March 2021</a:t>
            </a:r>
            <a:endParaRPr lang="en-GB" dirty="0">
              <a:latin typeface="Karla" pitchFamily="2" charset="0"/>
              <a:cs typeface="Roboto Condensed" panose="020B0604020202020204" charset="0"/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F48027DC-0E4C-EAA3-EB62-2255EAA0A8CC}"/>
              </a:ext>
            </a:extLst>
          </p:cNvPr>
          <p:cNvSpPr/>
          <p:nvPr/>
        </p:nvSpPr>
        <p:spPr>
          <a:xfrm>
            <a:off x="1363966" y="1628678"/>
            <a:ext cx="9665368" cy="4258684"/>
          </a:xfrm>
          <a:prstGeom prst="roundRect">
            <a:avLst>
              <a:gd name="adj" fmla="val 3979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ct val="73333"/>
            </a:pPr>
            <a:r>
              <a:rPr lang="en-GB" sz="1600" dirty="0">
                <a:solidFill>
                  <a:schemeClr val="dk1"/>
                </a:solidFill>
                <a:latin typeface="Karla" pitchFamily="2" charset="0"/>
                <a:cs typeface="Roboto Condensed" panose="020B0604020202020204" charset="0"/>
              </a:rPr>
              <a:t>We’re asking for a fundamental change in the way we are seen and treated within the system. 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ct val="73333"/>
            </a:pPr>
            <a:r>
              <a:rPr lang="en-GB" sz="1600" dirty="0">
                <a:solidFill>
                  <a:schemeClr val="dk1"/>
                </a:solidFill>
                <a:latin typeface="Karla" pitchFamily="2" charset="0"/>
                <a:cs typeface="Roboto Condensed" panose="020B0604020202020204" charset="0"/>
              </a:rPr>
              <a:t>We want to be respected enough to not have to prove ourselves at every single turn. 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ct val="73333"/>
            </a:pPr>
            <a:r>
              <a:rPr lang="en-GB" sz="1600" dirty="0">
                <a:solidFill>
                  <a:schemeClr val="dk1"/>
                </a:solidFill>
                <a:latin typeface="Karla" pitchFamily="2" charset="0"/>
                <a:cs typeface="Roboto Condensed" panose="020B0604020202020204" charset="0"/>
              </a:rPr>
              <a:t>We want enough money to live on so we can concentrate on improving our lot. 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ct val="73333"/>
            </a:pPr>
            <a:r>
              <a:rPr lang="en-GB" sz="1600" dirty="0">
                <a:solidFill>
                  <a:schemeClr val="dk1"/>
                </a:solidFill>
                <a:latin typeface="Karla" pitchFamily="2" charset="0"/>
                <a:cs typeface="Roboto Condensed" panose="020B0604020202020204" charset="0"/>
              </a:rPr>
              <a:t>We want the common courtesy of advanced notice, clear explanations, appointments on time, and reciprocal understanding when things don’t happen as planned. 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ct val="73333"/>
            </a:pPr>
            <a:r>
              <a:rPr lang="en-GB" sz="1600" dirty="0">
                <a:solidFill>
                  <a:schemeClr val="dk1"/>
                </a:solidFill>
                <a:latin typeface="Karla" pitchFamily="2" charset="0"/>
                <a:cs typeface="Roboto Condensed" panose="020B0604020202020204" charset="0"/>
              </a:rPr>
              <a:t>We want work coaches to actually support us, encourage us, and believe in us.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ct val="73333"/>
            </a:pPr>
            <a:r>
              <a:rPr lang="en-GB" sz="1600" dirty="0">
                <a:solidFill>
                  <a:schemeClr val="dk1"/>
                </a:solidFill>
                <a:latin typeface="Karla" pitchFamily="2" charset="0"/>
                <a:cs typeface="Roboto Condensed" panose="020B0604020202020204" charset="0"/>
              </a:rPr>
              <a:t>We want to be met with dignity and respect, as equals.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ct val="73333"/>
            </a:pPr>
            <a:r>
              <a:rPr lang="en-GB" sz="1600" dirty="0">
                <a:solidFill>
                  <a:schemeClr val="dk1"/>
                </a:solidFill>
                <a:latin typeface="Karla" pitchFamily="2" charset="0"/>
                <a:cs typeface="Roboto Condensed" panose="020B0604020202020204" charset="0"/>
              </a:rPr>
              <a:t>If society sees the government viewing us differently, supporting us properly, treating us well, caring about us, then slowly it will too.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ct val="73333"/>
            </a:pPr>
            <a:r>
              <a:rPr lang="en-GB" sz="1600" dirty="0">
                <a:solidFill>
                  <a:schemeClr val="dk1"/>
                </a:solidFill>
                <a:latin typeface="Karla" pitchFamily="2" charset="0"/>
                <a:cs typeface="Roboto Condensed" panose="020B0604020202020204" charset="0"/>
              </a:rPr>
              <a:t>Remove the stereotypes and talk to us as equals. 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ct val="73333"/>
            </a:pPr>
            <a:r>
              <a:rPr lang="en-GB" sz="1600" dirty="0">
                <a:solidFill>
                  <a:schemeClr val="dk1"/>
                </a:solidFill>
                <a:latin typeface="Karla" pitchFamily="2" charset="0"/>
                <a:cs typeface="Roboto Condensed" panose="020B0604020202020204" charset="0"/>
              </a:rPr>
              <a:t>Not scroungers.  Not lay-</a:t>
            </a:r>
            <a:r>
              <a:rPr lang="en-GB" sz="1600" dirty="0" err="1">
                <a:solidFill>
                  <a:schemeClr val="dk1"/>
                </a:solidFill>
                <a:latin typeface="Karla" pitchFamily="2" charset="0"/>
                <a:cs typeface="Roboto Condensed" panose="020B0604020202020204" charset="0"/>
              </a:rPr>
              <a:t>abouts</a:t>
            </a:r>
            <a:r>
              <a:rPr lang="en-GB" sz="1600" dirty="0">
                <a:solidFill>
                  <a:schemeClr val="dk1"/>
                </a:solidFill>
                <a:latin typeface="Karla" pitchFamily="2" charset="0"/>
                <a:cs typeface="Roboto Condensed" panose="020B0604020202020204" charset="0"/>
              </a:rPr>
              <a:t>.  Not uneducated. 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ct val="73333"/>
            </a:pPr>
            <a:r>
              <a:rPr lang="en-GB" sz="1600" dirty="0">
                <a:solidFill>
                  <a:schemeClr val="dk1"/>
                </a:solidFill>
                <a:latin typeface="Karla" pitchFamily="2" charset="0"/>
                <a:cs typeface="Roboto Condensed" panose="020B0604020202020204" charset="0"/>
              </a:rPr>
              <a:t>But as human beings, just like you, trying to do the best for our families, just like you.</a:t>
            </a:r>
            <a:endParaRPr lang="en-GB" sz="1600" dirty="0">
              <a:solidFill>
                <a:schemeClr val="tx1"/>
              </a:solidFill>
              <a:latin typeface="Karla" pitchFamily="2" charset="0"/>
              <a:cs typeface="Roboto Condensed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4"/>
            <a:ext cx="12192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1295400" y="5175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800">
                <a:solidFill>
                  <a:srgbClr val="7F10FF"/>
                </a:solidFill>
                <a:latin typeface="Karla ExtraBold"/>
                <a:ea typeface="Karla ExtraBold"/>
                <a:cs typeface="Karla ExtraBold"/>
                <a:sym typeface="Karla ExtraBold"/>
              </a:rPr>
              <a:t>From Covid Realities to Changing Realities</a:t>
            </a:r>
            <a:r>
              <a:rPr lang="en-US" sz="4700">
                <a:solidFill>
                  <a:srgbClr val="7F10FF"/>
                </a:solidFill>
                <a:latin typeface="Karla ExtraBold"/>
                <a:ea typeface="Karla ExtraBold"/>
                <a:cs typeface="Karla ExtraBold"/>
                <a:sym typeface="Karla ExtraBold"/>
              </a:rPr>
              <a:t>   </a:t>
            </a:r>
            <a:endParaRPr sz="4700">
              <a:solidFill>
                <a:srgbClr val="7F10FF"/>
              </a:solidFill>
              <a:latin typeface="Karla ExtraBold"/>
              <a:ea typeface="Karla ExtraBold"/>
              <a:cs typeface="Karla ExtraBold"/>
              <a:sym typeface="Karla ExtraBold"/>
            </a:endParaRPr>
          </a:p>
        </p:txBody>
      </p:sp>
      <p:pic>
        <p:nvPicPr>
          <p:cNvPr id="133" name="Google Shape;133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82025" y="5313350"/>
            <a:ext cx="1148025" cy="1148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DC722-A134-BEF8-F1C3-42E32A83A4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Dear Prime Minister - SHORT - v1">
            <a:hlinkClick r:id="" action="ppaction://media"/>
            <a:extLst>
              <a:ext uri="{FF2B5EF4-FFF2-40B4-BE49-F238E27FC236}">
                <a16:creationId xmlns:a16="http://schemas.microsoft.com/office/drawing/2014/main" id="{7A73275B-798D-F45D-3CC3-1C1E8D2400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1219</Words>
  <Application>Microsoft Office PowerPoint</Application>
  <PresentationFormat>Widescreen</PresentationFormat>
  <Paragraphs>103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Karla</vt:lpstr>
      <vt:lpstr>Palatino Linotype</vt:lpstr>
      <vt:lpstr>Arial</vt:lpstr>
      <vt:lpstr>Karla ExtraBold</vt:lpstr>
      <vt:lpstr>Calibri</vt:lpstr>
      <vt:lpstr>Roboto Condensed</vt:lpstr>
      <vt:lpstr>Office Theme</vt:lpstr>
      <vt:lpstr>PowerPoint Presentation</vt:lpstr>
      <vt:lpstr>Poverty and inequality in the UK</vt:lpstr>
      <vt:lpstr>Inequality has increased to highest level over 10-year period</vt:lpstr>
      <vt:lpstr>PowerPoint Presentation</vt:lpstr>
      <vt:lpstr>PowerPoint Presentation</vt:lpstr>
      <vt:lpstr>Lived experiences of poverty and inequality</vt:lpstr>
      <vt:lpstr>Lived experiences: The cost of living crisis isn’t over</vt:lpstr>
      <vt:lpstr>What needs to change?</vt:lpstr>
      <vt:lpstr>From Covid Realities to Changing Realities   </vt:lpstr>
      <vt:lpstr>What immediate changes are needed?</vt:lpstr>
      <vt:lpstr>What radical longer terms reforms are needed?</vt:lpstr>
      <vt:lpstr>What can we do?</vt:lpstr>
      <vt:lpstr>Find out more   </vt:lpstr>
      <vt:lpstr>Any questions, comments, thoughts?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Maddy Power</dc:creator>
  <cp:lastModifiedBy>Maddy Power</cp:lastModifiedBy>
  <cp:revision>1</cp:revision>
  <dcterms:modified xsi:type="dcterms:W3CDTF">2023-10-24T10:17:08Z</dcterms:modified>
</cp:coreProperties>
</file>